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990A891-470A-4AAD-B8F9-C98BB291F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A644E4-818E-419C-85E4-C49AFD1A3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FCC0780-B741-41E3-A504-F02720BC4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012728-DBB5-41F7-9C26-A722477FA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5E9962F-C80E-4EE5-AB5C-5255E8C6A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EE9CDB-A102-4C53-A29D-D2514249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DD4AA9-3458-4801-A2D2-BBA7C058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900F-5A9D-4C6A-9416-25DFDAC5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428" y="1481884"/>
            <a:ext cx="6867144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62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74237-D215-4CD0-AE97-A97468FC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553AE-AA52-4297-8639-2532C721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367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Cristina Flores Torres</dc:creator>
  <cp:lastModifiedBy>Tania Cristina  Flores Torres</cp:lastModifiedBy>
  <cp:revision>8</cp:revision>
  <dcterms:created xsi:type="dcterms:W3CDTF">2021-01-13T02:28:28Z</dcterms:created>
  <dcterms:modified xsi:type="dcterms:W3CDTF">2023-05-18T20:13:41Z</dcterms:modified>
</cp:coreProperties>
</file>