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F7A"/>
    <a:srgbClr val="F0F0F0"/>
    <a:srgbClr val="01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>
        <p:scale>
          <a:sx n="26" d="100"/>
          <a:sy n="26" d="100"/>
        </p:scale>
        <p:origin x="2166" y="-9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1CD41853-D60A-E652-B2B8-A7D768064B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" y="0"/>
            <a:ext cx="32398955" cy="43200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18112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559F43C9-2452-FFC5-7CBD-99C463937D81}"/>
              </a:ext>
            </a:extLst>
          </p:cNvPr>
          <p:cNvSpPr/>
          <p:nvPr userDrawn="1"/>
        </p:nvSpPr>
        <p:spPr>
          <a:xfrm>
            <a:off x="376518" y="40341176"/>
            <a:ext cx="9681882" cy="2859462"/>
          </a:xfrm>
          <a:prstGeom prst="rect">
            <a:avLst/>
          </a:prstGeom>
          <a:solidFill>
            <a:srgbClr val="0E4F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 descr="Forma, Logotipo&#10;&#10;Descripción generada automáticamente con confianza media">
            <a:extLst>
              <a:ext uri="{FF2B5EF4-FFF2-40B4-BE49-F238E27FC236}">
                <a16:creationId xmlns:a16="http://schemas.microsoft.com/office/drawing/2014/main" id="{CFC5C0E0-A6CC-3C31-A46B-E8A946D82D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19" y="40834025"/>
            <a:ext cx="10395364" cy="18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14/05/2024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1495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Jassel Fernández Gómez</dc:creator>
  <cp:lastModifiedBy>Andrea  Fernandez</cp:lastModifiedBy>
  <cp:revision>70</cp:revision>
  <dcterms:created xsi:type="dcterms:W3CDTF">2017-11-06T23:00:48Z</dcterms:created>
  <dcterms:modified xsi:type="dcterms:W3CDTF">2024-05-14T15:13:30Z</dcterms:modified>
</cp:coreProperties>
</file>