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26" d="100"/>
          <a:sy n="26" d="100"/>
        </p:scale>
        <p:origin x="5952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CD41853-D60A-E652-B2B8-A7D768064B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1276482"/>
            <a:ext cx="21419723" cy="2859785"/>
          </a:xfrm>
        </p:spPr>
        <p:txBody>
          <a:bodyPr>
            <a:noAutofit/>
          </a:bodyPr>
          <a:lstStyle>
            <a:lvl1pPr>
              <a:defRPr sz="9600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18112" y="6148783"/>
            <a:ext cx="14762433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018112" y="11338856"/>
            <a:ext cx="14762433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91528" y="6148783"/>
            <a:ext cx="14835136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6591528" y="11338856"/>
            <a:ext cx="14835136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3AED-CAEA-453B-A954-3407DD0AF3D2}" type="datetimeFigureOut">
              <a:rPr lang="es-MX" smtClean="0"/>
              <a:t>19/05/2023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91F9-1F3E-4835-9932-B8A905903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5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479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Tania Cristina  Flores Torres</cp:lastModifiedBy>
  <cp:revision>68</cp:revision>
  <dcterms:created xsi:type="dcterms:W3CDTF">2017-11-06T23:00:48Z</dcterms:created>
  <dcterms:modified xsi:type="dcterms:W3CDTF">2023-05-19T16:07:04Z</dcterms:modified>
</cp:coreProperties>
</file>