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33"/>
    <a:srgbClr val="5B9BD5"/>
    <a:srgbClr val="01547E"/>
    <a:srgbClr val="0E4F7A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 snapToGrid="0">
      <p:cViewPr>
        <p:scale>
          <a:sx n="196" d="100"/>
          <a:sy n="196" d="100"/>
        </p:scale>
        <p:origin x="234" y="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Patrón de fondo&#10;&#10;Descripción generada automáticamente">
            <a:extLst>
              <a:ext uri="{FF2B5EF4-FFF2-40B4-BE49-F238E27FC236}">
                <a16:creationId xmlns:a16="http://schemas.microsoft.com/office/drawing/2014/main" id="{57B6EC51-A37D-D58B-3E65-36E7E21D03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97"/>
          <a:stretch/>
        </p:blipFill>
        <p:spPr>
          <a:xfrm>
            <a:off x="0" y="0"/>
            <a:ext cx="32399288" cy="393887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0" y="1276482"/>
            <a:ext cx="21419723" cy="2859785"/>
          </a:xfrm>
        </p:spPr>
        <p:txBody>
          <a:bodyPr>
            <a:noAutofit/>
          </a:bodyPr>
          <a:lstStyle>
            <a:lvl1pPr>
              <a:defRPr sz="9600">
                <a:latin typeface="Century Gothic" panose="020B0502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1018112" y="6148783"/>
            <a:ext cx="14762433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045328" y="11338856"/>
            <a:ext cx="14762433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91528" y="6148783"/>
            <a:ext cx="14835136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16591528" y="11338856"/>
            <a:ext cx="14835136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6" name="Imagen 5" descr="Interfaz de usuario gráfica, Texto, Aplicación, Chat o mensaje de texto, Correo electrónico&#10;&#10;Descripción generada automáticamente">
            <a:extLst>
              <a:ext uri="{FF2B5EF4-FFF2-40B4-BE49-F238E27FC236}">
                <a16:creationId xmlns:a16="http://schemas.microsoft.com/office/drawing/2014/main" id="{4E5AFDA9-0E2E-65B0-D9D5-44ED600D3E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8" t="79976"/>
          <a:stretch/>
        </p:blipFill>
        <p:spPr>
          <a:xfrm>
            <a:off x="-79250" y="38070149"/>
            <a:ext cx="30728348" cy="5190073"/>
          </a:xfrm>
          <a:prstGeom prst="rect">
            <a:avLst/>
          </a:prstGeom>
        </p:spPr>
      </p:pic>
      <p:pic>
        <p:nvPicPr>
          <p:cNvPr id="4" name="Imagen 3" descr="Un dibujo de una persona&#10;&#10;Descripción generada automáticamente">
            <a:extLst>
              <a:ext uri="{FF2B5EF4-FFF2-40B4-BE49-F238E27FC236}">
                <a16:creationId xmlns:a16="http://schemas.microsoft.com/office/drawing/2014/main" id="{54FDA36F-92EE-60EB-4EA6-B5B4E0DE62D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8728" y="39388704"/>
            <a:ext cx="6163362" cy="1760473"/>
          </a:xfrm>
          <a:prstGeom prst="rect">
            <a:avLst/>
          </a:prstGeom>
        </p:spPr>
      </p:pic>
      <p:pic>
        <p:nvPicPr>
          <p:cNvPr id="7" name="Imagen 6" descr="Interfaz de usuario gráfica, Texto, Aplicación, Chat o mensaje de texto, Correo electrónico&#10;&#10;Descripción generada automáticamente">
            <a:extLst>
              <a:ext uri="{FF2B5EF4-FFF2-40B4-BE49-F238E27FC236}">
                <a16:creationId xmlns:a16="http://schemas.microsoft.com/office/drawing/2014/main" id="{DF7B8DE3-106C-C336-AAB1-C10429DBE3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80" t="79976"/>
          <a:stretch/>
        </p:blipFill>
        <p:spPr>
          <a:xfrm>
            <a:off x="30563723" y="38071175"/>
            <a:ext cx="1914815" cy="5190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55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53AED-CAEA-453B-A954-3407DD0AF3D2}" type="datetimeFigureOut">
              <a:rPr lang="es-MX" smtClean="0"/>
              <a:t>20/01/2025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791F9-1F3E-4835-9932-B8A905903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559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AA4EF7B-1520-87A9-41FC-5ED805725D20}"/>
              </a:ext>
            </a:extLst>
          </p:cNvPr>
          <p:cNvSpPr txBox="1"/>
          <p:nvPr/>
        </p:nvSpPr>
        <p:spPr>
          <a:xfrm>
            <a:off x="15733059" y="21138776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A4158D4-9DF1-F1C7-75FB-6EFAC626976C}"/>
              </a:ext>
            </a:extLst>
          </p:cNvPr>
          <p:cNvSpPr txBox="1"/>
          <p:nvPr/>
        </p:nvSpPr>
        <p:spPr>
          <a:xfrm>
            <a:off x="1721222" y="2097742"/>
            <a:ext cx="2167665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500" b="1" dirty="0">
                <a:solidFill>
                  <a:srgbClr val="01547E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Título: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C8AB760-BE97-0A05-8C64-CA5DC26A962F}"/>
              </a:ext>
            </a:extLst>
          </p:cNvPr>
          <p:cNvSpPr txBox="1"/>
          <p:nvPr/>
        </p:nvSpPr>
        <p:spPr>
          <a:xfrm>
            <a:off x="1721222" y="6553198"/>
            <a:ext cx="28615343" cy="1301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Cuerpo del mensaje:</a:t>
            </a: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s-MX" sz="6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479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1509</TotalTime>
  <Words>6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Noto Sans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Jassel Fernández Gómez</dc:creator>
  <cp:lastModifiedBy>Andrea  Fernandez</cp:lastModifiedBy>
  <cp:revision>73</cp:revision>
  <dcterms:created xsi:type="dcterms:W3CDTF">2017-11-06T23:00:48Z</dcterms:created>
  <dcterms:modified xsi:type="dcterms:W3CDTF">2025-01-20T17:44:17Z</dcterms:modified>
</cp:coreProperties>
</file>