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6"/>
  </p:normalViewPr>
  <p:slideViewPr>
    <p:cSldViewPr snapToGrid="0" snapToObjects="1">
      <p:cViewPr varScale="1">
        <p:scale>
          <a:sx n="38" d="100"/>
          <a:sy n="38" d="100"/>
        </p:scale>
        <p:origin x="10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08/10/2024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08/10/2024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08/10/2024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/>
          <p:nvPr/>
        </p:nvSpPr>
        <p:spPr>
          <a:xfrm>
            <a:off x="5370785" y="1674674"/>
            <a:ext cx="4624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Título de la presentación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72C17-7558-7047-BAFF-82FA969728DA}"/>
              </a:ext>
            </a:extLst>
          </p:cNvPr>
          <p:cNvSpPr txBox="1"/>
          <p:nvPr/>
        </p:nvSpPr>
        <p:spPr>
          <a:xfrm>
            <a:off x="5281447" y="4134094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9A6BA8-E44C-CF42-8284-C9E8E3DC982B}"/>
              </a:ext>
            </a:extLst>
          </p:cNvPr>
          <p:cNvSpPr txBox="1"/>
          <p:nvPr/>
        </p:nvSpPr>
        <p:spPr>
          <a:xfrm>
            <a:off x="5397061" y="3072549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Subtítulo de la presentación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C24357-AB4C-8979-BAB7-9A3BA061D5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750" y="174897"/>
            <a:ext cx="1255733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1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453BE75-BCB7-3043-A087-BE7EF5FA7AB5}"/>
              </a:ext>
            </a:extLst>
          </p:cNvPr>
          <p:cNvSpPr txBox="1"/>
          <p:nvPr/>
        </p:nvSpPr>
        <p:spPr>
          <a:xfrm>
            <a:off x="3863265" y="89106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s-MX" dirty="0">
                <a:latin typeface="Geomanist" panose="02000503000000020004" pitchFamily="50" charset="0"/>
              </a:rPr>
              <a:t>Agregar texto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B237E2-2A13-1281-C754-CA6653B3E1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0" y="174897"/>
            <a:ext cx="1255733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5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7769BE-3AF6-D141-934B-9357A9E09592}"/>
              </a:ext>
            </a:extLst>
          </p:cNvPr>
          <p:cNvSpPr txBox="1"/>
          <p:nvPr/>
        </p:nvSpPr>
        <p:spPr>
          <a:xfrm>
            <a:off x="4539698" y="85073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dirty="0">
                <a:latin typeface="Geomanist" panose="02000503000000020004" pitchFamily="50" charset="0"/>
              </a:rPr>
              <a:t>Agregar texto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927745-E872-7A4A-AAC1-9C8DA3D63429}"/>
              </a:ext>
            </a:extLst>
          </p:cNvPr>
          <p:cNvSpPr txBox="1"/>
          <p:nvPr/>
        </p:nvSpPr>
        <p:spPr>
          <a:xfrm>
            <a:off x="725214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B82473-DFFA-4011-04D3-09005882D3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750" y="174897"/>
            <a:ext cx="1255733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86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CE4089-171E-4D4E-AC66-8BF0754A44CC}"/>
              </a:ext>
            </a:extLst>
          </p:cNvPr>
          <p:cNvSpPr txBox="1"/>
          <p:nvPr/>
        </p:nvSpPr>
        <p:spPr>
          <a:xfrm>
            <a:off x="1687624" y="94361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s-MX" dirty="0">
                <a:latin typeface="Geomanist" panose="02000503000000020004" pitchFamily="50" charset="0"/>
              </a:rPr>
              <a:t>Agregar texto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5FD45-19C0-4643-B97B-D4D5B30C5D0D}"/>
              </a:ext>
            </a:extLst>
          </p:cNvPr>
          <p:cNvSpPr txBox="1"/>
          <p:nvPr/>
        </p:nvSpPr>
        <p:spPr>
          <a:xfrm>
            <a:off x="9291145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EF097A-6FB8-CDB6-EBC1-BC34157D01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0" y="174897"/>
            <a:ext cx="1255733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5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26</Words>
  <Application>Microsoft Office PowerPoint</Application>
  <PresentationFormat>Panorámica</PresentationFormat>
  <Paragraphs>8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Geomanist</vt:lpstr>
      <vt:lpstr>Geomanist Bold</vt:lpstr>
      <vt:lpstr>MadrePatria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Gloria Rangel</cp:lastModifiedBy>
  <cp:revision>21</cp:revision>
  <dcterms:created xsi:type="dcterms:W3CDTF">2024-10-01T20:00:48Z</dcterms:created>
  <dcterms:modified xsi:type="dcterms:W3CDTF">2024-10-08T19:25:32Z</dcterms:modified>
</cp:coreProperties>
</file>