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8" r:id="rId2"/>
    <p:sldId id="262" r:id="rId3"/>
    <p:sldId id="261" r:id="rId4"/>
    <p:sldId id="267" r:id="rId5"/>
  </p:sldIdLst>
  <p:sldSz cx="12192000" cy="6858000"/>
  <p:notesSz cx="6858000" cy="9144000"/>
  <p:embeddedFontLst>
    <p:embeddedFont>
      <p:font typeface="Noto Sans" panose="020B050204050402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5" roundtripDataSignature="AMtx7mjT8y95nqIbhOnRcaDuWYwXNjNvr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717"/>
  </p:normalViewPr>
  <p:slideViewPr>
    <p:cSldViewPr snapToGrid="0">
      <p:cViewPr varScale="1">
        <p:scale>
          <a:sx n="106" d="100"/>
          <a:sy n="106" d="100"/>
        </p:scale>
        <p:origin x="75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8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5" Type="http://customschemas.google.com/relationships/presentationmetadata" Target="metadata"/><Relationship Id="rId2" Type="http://schemas.openxmlformats.org/officeDocument/2006/relationships/slide" Target="slides/slide1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28" Type="http://schemas.openxmlformats.org/officeDocument/2006/relationships/theme" Target="theme/theme1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9692D8C3-2F07-6D28-F881-9F0123AC66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AD44038-E278-BB01-8605-F8420E657D6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11C0ED-8EC0-47FE-AD70-7F565EAF71F3}" type="datetimeFigureOut">
              <a:rPr lang="es-MX" smtClean="0"/>
              <a:t>26/02/2025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67C1FBD-219D-AD58-BBF4-2014E8AAE22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8B24E6C-A7A7-ADAF-81CC-E30D7E07029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DC487B-A127-4525-945B-77EDE94C74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7840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  <p:pic>
        <p:nvPicPr>
          <p:cNvPr id="3" name="Imagen 2" descr="Patrón de fondo&#10;&#10;Descripción generada automáticamente">
            <a:extLst>
              <a:ext uri="{FF2B5EF4-FFF2-40B4-BE49-F238E27FC236}">
                <a16:creationId xmlns:a16="http://schemas.microsoft.com/office/drawing/2014/main" id="{DBD16462-26CF-F1FD-EE5D-7482D52DEC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  <p:pic>
        <p:nvPicPr>
          <p:cNvPr id="6" name="Imagen 5" descr="Patrón de fondo&#10;&#10;Descripción generada automáticamente">
            <a:extLst>
              <a:ext uri="{FF2B5EF4-FFF2-40B4-BE49-F238E27FC236}">
                <a16:creationId xmlns:a16="http://schemas.microsoft.com/office/drawing/2014/main" id="{B98A4DDF-B20B-C92E-B240-3C33DDFD24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pic>
        <p:nvPicPr>
          <p:cNvPr id="4" name="Imagen 3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FDA78502-68C0-3C60-6CB7-EB10425176F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65311" y="-87141"/>
            <a:ext cx="6643836" cy="12407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  <p:pic>
        <p:nvPicPr>
          <p:cNvPr id="2" name="Imagen 1" descr="Patrón de fondo&#10;&#10;Descripción generada automáticamente">
            <a:extLst>
              <a:ext uri="{FF2B5EF4-FFF2-40B4-BE49-F238E27FC236}">
                <a16:creationId xmlns:a16="http://schemas.microsoft.com/office/drawing/2014/main" id="{629C3C8E-B8ED-DF3A-C0F1-57CED7C693B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pic>
        <p:nvPicPr>
          <p:cNvPr id="4" name="Imagen 3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421A0157-F02A-41F9-10EF-2FF864D75D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65311" y="-87141"/>
            <a:ext cx="6643836" cy="12407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  <p:pic>
        <p:nvPicPr>
          <p:cNvPr id="2" name="Imagen 1" descr="Patrón de fondo&#10;&#10;Descripción generada automáticamente">
            <a:extLst>
              <a:ext uri="{FF2B5EF4-FFF2-40B4-BE49-F238E27FC236}">
                <a16:creationId xmlns:a16="http://schemas.microsoft.com/office/drawing/2014/main" id="{5150578B-F6BD-84A4-9223-4B2EC2F4C9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pic>
        <p:nvPicPr>
          <p:cNvPr id="4" name="Imagen 3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DBDE7C97-71A6-776A-86A0-C4913AA0954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65311" y="-87141"/>
            <a:ext cx="6643836" cy="12407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  <p:pic>
        <p:nvPicPr>
          <p:cNvPr id="2" name="Imagen 1" descr="Patrón de fondo&#10;&#10;Descripción generada automáticamente">
            <a:extLst>
              <a:ext uri="{FF2B5EF4-FFF2-40B4-BE49-F238E27FC236}">
                <a16:creationId xmlns:a16="http://schemas.microsoft.com/office/drawing/2014/main" id="{ADF1CB61-0B9D-3354-6F0F-37E78443C04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pic>
        <p:nvPicPr>
          <p:cNvPr id="4" name="Imagen 3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BFDF8578-CFAE-0817-67CC-E75A2B7D65D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65311" y="-87141"/>
            <a:ext cx="6643836" cy="12407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  <p:pic>
        <p:nvPicPr>
          <p:cNvPr id="2" name="Imagen 1" descr="Patrón de fondo&#10;&#10;Descripción generada automáticamente">
            <a:extLst>
              <a:ext uri="{FF2B5EF4-FFF2-40B4-BE49-F238E27FC236}">
                <a16:creationId xmlns:a16="http://schemas.microsoft.com/office/drawing/2014/main" id="{3BA7EBA6-3F81-C61D-EE7F-2DDA830937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pic>
        <p:nvPicPr>
          <p:cNvPr id="4" name="Imagen 3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CA53C825-EC27-B99F-D5ED-DD6CE15CDE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65311" y="-87141"/>
            <a:ext cx="6643836" cy="12407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  <p:pic>
        <p:nvPicPr>
          <p:cNvPr id="2" name="Imagen 1" descr="Patrón de fondo&#10;&#10;Descripción generada automáticamente">
            <a:extLst>
              <a:ext uri="{FF2B5EF4-FFF2-40B4-BE49-F238E27FC236}">
                <a16:creationId xmlns:a16="http://schemas.microsoft.com/office/drawing/2014/main" id="{F854D680-1BAC-934A-6C51-224B2288B1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pic>
        <p:nvPicPr>
          <p:cNvPr id="4" name="Imagen 3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3820E493-0323-11BF-85BF-EE2AF5E2F33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65311" y="-87141"/>
            <a:ext cx="6643836" cy="12407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  <p:pic>
        <p:nvPicPr>
          <p:cNvPr id="2" name="Imagen 1" descr="Patrón de fondo&#10;&#10;Descripción generada automáticamente">
            <a:extLst>
              <a:ext uri="{FF2B5EF4-FFF2-40B4-BE49-F238E27FC236}">
                <a16:creationId xmlns:a16="http://schemas.microsoft.com/office/drawing/2014/main" id="{24E959DF-2177-28AA-1236-B3ECC0BF92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pic>
        <p:nvPicPr>
          <p:cNvPr id="4" name="Imagen 3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FA25F89D-32D5-7F9F-711A-C51122DA4D8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65311" y="-87141"/>
            <a:ext cx="6643836" cy="1240782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8" r:id="rId7"/>
    <p:sldLayoutId id="214748365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/>
        </p:nvSpPr>
        <p:spPr>
          <a:xfrm>
            <a:off x="1524000" y="1179011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91932"/>
              </a:buClr>
              <a:buSzPts val="4400"/>
              <a:buFont typeface="Noto Sans"/>
              <a:buNone/>
            </a:pPr>
            <a:r>
              <a:rPr lang="es-MX" sz="4400" b="1" i="0" u="none" strike="noStrike" cap="none" dirty="0">
                <a:solidFill>
                  <a:srgbClr val="691932"/>
                </a:solidFill>
                <a:latin typeface="Noto Sans"/>
                <a:ea typeface="Noto Sans"/>
                <a:cs typeface="Noto Sans"/>
                <a:sym typeface="Noto Sans"/>
              </a:rPr>
              <a:t>Título de la Presentación</a:t>
            </a:r>
            <a:endParaRPr dirty="0"/>
          </a:p>
        </p:txBody>
      </p:sp>
      <p:sp>
        <p:nvSpPr>
          <p:cNvPr id="104" name="Google Shape;104;p3"/>
          <p:cNvSpPr txBox="1"/>
          <p:nvPr/>
        </p:nvSpPr>
        <p:spPr>
          <a:xfrm>
            <a:off x="1524000" y="3004474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7903D"/>
              </a:buClr>
              <a:buSzPts val="2800"/>
              <a:buFont typeface="Arial"/>
              <a:buNone/>
            </a:pPr>
            <a:r>
              <a:rPr lang="es-MX" sz="2800" b="1" i="0" u="none" strike="noStrike" cap="none">
                <a:solidFill>
                  <a:srgbClr val="B7903D"/>
                </a:solidFill>
                <a:latin typeface="Noto Sans"/>
                <a:ea typeface="Noto Sans"/>
                <a:cs typeface="Noto Sans"/>
                <a:sym typeface="Noto Sans"/>
              </a:rPr>
              <a:t>Subtítulo de la Presentación</a:t>
            </a:r>
            <a:endParaRPr sz="2800" b="0" i="0" u="none" strike="noStrike" cap="none">
              <a:solidFill>
                <a:srgbClr val="B7903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5" name="Google Shape;105;p3"/>
          <p:cNvCxnSpPr/>
          <p:nvPr/>
        </p:nvCxnSpPr>
        <p:spPr>
          <a:xfrm>
            <a:off x="2829697" y="2830998"/>
            <a:ext cx="6524368" cy="0"/>
          </a:xfrm>
          <a:prstGeom prst="straightConnector1">
            <a:avLst/>
          </a:prstGeom>
          <a:noFill/>
          <a:ln w="38100" cap="flat" cmpd="sng">
            <a:solidFill>
              <a:srgbClr val="B7903D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4" name="Imagen 3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9517BBCD-5476-F0C8-9606-DAC668486B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10" y="0"/>
            <a:ext cx="9986321" cy="18650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8</Words>
  <Application>Microsoft Office PowerPoint</Application>
  <PresentationFormat>Panorámica</PresentationFormat>
  <Paragraphs>2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Noto Sans</vt:lpstr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Ximena Pérez Viveros</dc:creator>
  <cp:lastModifiedBy>Andrea  Fernandez</cp:lastModifiedBy>
  <cp:revision>16</cp:revision>
  <dcterms:created xsi:type="dcterms:W3CDTF">2024-12-28T21:44:20Z</dcterms:created>
  <dcterms:modified xsi:type="dcterms:W3CDTF">2025-02-26T16:53:53Z</dcterms:modified>
</cp:coreProperties>
</file>