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9" r:id="rId5"/>
    <p:sldId id="261" r:id="rId6"/>
    <p:sldId id="262" r:id="rId7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1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21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74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1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4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9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2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39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44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5C69-CC01-413C-99BF-2CE3858DDBF1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4946-0025-4C0D-8B36-37C96099D8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68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26137" y="2402006"/>
            <a:ext cx="2142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</a:t>
            </a:r>
            <a:r>
              <a:rPr lang="es-MX" dirty="0" smtClean="0"/>
              <a:t>archivador la etiqueta debe </a:t>
            </a:r>
            <a:r>
              <a:rPr lang="es-MX" dirty="0" smtClean="0"/>
              <a:t>quedar en margen estrecho 12.5 (ancho) x 11.5 (largo)</a:t>
            </a:r>
            <a:endParaRPr lang="es-MX" dirty="0"/>
          </a:p>
        </p:txBody>
      </p:sp>
      <p:grpSp>
        <p:nvGrpSpPr>
          <p:cNvPr id="16" name="Grupo 15"/>
          <p:cNvGrpSpPr/>
          <p:nvPr/>
        </p:nvGrpSpPr>
        <p:grpSpPr>
          <a:xfrm>
            <a:off x="1681444" y="292031"/>
            <a:ext cx="7328027" cy="6565961"/>
            <a:chOff x="1681444" y="292031"/>
            <a:chExt cx="7328027" cy="6565961"/>
          </a:xfrm>
        </p:grpSpPr>
        <p:grpSp>
          <p:nvGrpSpPr>
            <p:cNvPr id="13" name="Grupo 12"/>
            <p:cNvGrpSpPr/>
            <p:nvPr/>
          </p:nvGrpSpPr>
          <p:grpSpPr>
            <a:xfrm>
              <a:off x="1681444" y="292031"/>
              <a:ext cx="7328027" cy="6565961"/>
              <a:chOff x="1681444" y="292031"/>
              <a:chExt cx="7328027" cy="6565961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1444" y="292031"/>
                <a:ext cx="7328027" cy="6565961"/>
              </a:xfrm>
              <a:prstGeom prst="rect">
                <a:avLst/>
              </a:prstGeom>
            </p:spPr>
          </p:pic>
          <p:sp>
            <p:nvSpPr>
              <p:cNvPr id="4" name="CuadroTexto 3"/>
              <p:cNvSpPr txBox="1"/>
              <p:nvPr/>
            </p:nvSpPr>
            <p:spPr>
              <a:xfrm>
                <a:off x="2727504" y="2218935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CIATEC, A.C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3724717" y="2789128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Dirección Administrativa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2727504" y="3334563"/>
                <a:ext cx="2462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Investigación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2454359" y="3861430"/>
                <a:ext cx="511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2S.2  Programas y Proyectos en materia de investigación 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3724717" y="5002336"/>
                <a:ext cx="1388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2017 al 2021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3358303" y="5558674"/>
                <a:ext cx="3935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expedientes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7566630" y="5692300"/>
                <a:ext cx="5344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s-MX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1859364" y="5866334"/>
                <a:ext cx="544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Del Código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CIATEC.4S.2.DA01.1/2017 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CIATEC.4S.2.DA01.2/2021 </a:t>
                </a: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3041403" y="4093226"/>
              <a:ext cx="561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Fideicomiso: 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Investigación Científica y Desarrollo Tecnológico del CIATEC, A.C.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FICYDET)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0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1444" y="292031"/>
            <a:ext cx="7328027" cy="6565961"/>
            <a:chOff x="1681444" y="292031"/>
            <a:chExt cx="7328027" cy="6565961"/>
          </a:xfrm>
        </p:grpSpPr>
        <p:grpSp>
          <p:nvGrpSpPr>
            <p:cNvPr id="3" name="Grupo 2"/>
            <p:cNvGrpSpPr/>
            <p:nvPr/>
          </p:nvGrpSpPr>
          <p:grpSpPr>
            <a:xfrm>
              <a:off x="1681444" y="292031"/>
              <a:ext cx="7328027" cy="6565961"/>
              <a:chOff x="1681444" y="292031"/>
              <a:chExt cx="7328027" cy="656596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1444" y="292031"/>
                <a:ext cx="7328027" cy="6565961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2727504" y="2218935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CIATEC, A.C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3724717" y="2789128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Dirección Administrativa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2727504" y="3334563"/>
                <a:ext cx="2462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Investigación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2454359" y="3861430"/>
                <a:ext cx="511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2S.2  Programas y Proyectos en materia de investigación 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3724717" y="5002336"/>
                <a:ext cx="1388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2000 al 2011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3358303" y="5558674"/>
                <a:ext cx="3935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 expedientes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7566630" y="5692300"/>
                <a:ext cx="5344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s-MX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859364" y="5866334"/>
                <a:ext cx="544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Del Código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CIATEC.4S.2.DA01.1/2000 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CIATEC.4S.2.DA01.3/2011 </a:t>
                </a:r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3041403" y="4093226"/>
              <a:ext cx="561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Fideicomiso: 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Investigación Científica y Desarrollo Tecnológico del CIATEC, A.C.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FICYDET)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83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81444" y="292031"/>
            <a:ext cx="7328027" cy="6565961"/>
            <a:chOff x="1681444" y="292031"/>
            <a:chExt cx="7328027" cy="6565961"/>
          </a:xfrm>
        </p:grpSpPr>
        <p:grpSp>
          <p:nvGrpSpPr>
            <p:cNvPr id="3" name="Grupo 2"/>
            <p:cNvGrpSpPr/>
            <p:nvPr/>
          </p:nvGrpSpPr>
          <p:grpSpPr>
            <a:xfrm>
              <a:off x="1681444" y="292031"/>
              <a:ext cx="7328027" cy="6565961"/>
              <a:chOff x="1681444" y="292031"/>
              <a:chExt cx="7328027" cy="656596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81444" y="292031"/>
                <a:ext cx="7328027" cy="6565961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2727504" y="2218935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CIATEC, A.C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3724717" y="2789128"/>
                <a:ext cx="3793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Dirección Administrativa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2727504" y="3334563"/>
                <a:ext cx="24626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Investigación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2454359" y="3861430"/>
                <a:ext cx="51122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2S.2  Programas y Proyectos en materia de investigación 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3724717" y="5002336"/>
                <a:ext cx="13885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2000 al 2011</a:t>
                </a:r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3358303" y="5558674"/>
                <a:ext cx="3935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 expedientes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7566630" y="5692300"/>
                <a:ext cx="5344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s-MX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859364" y="5866334"/>
                <a:ext cx="544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Del Código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CIATEC.4S.2.DA01.1/2000 </a:t>
                </a:r>
                <a:r>
                  <a:rPr lang="es-E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 </a:t>
                </a:r>
                <a:r>
                  <a:rPr lang="es-E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CIATEC.4S.2.DA01.2/2011 </a:t>
                </a:r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3041403" y="4093226"/>
              <a:ext cx="561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Fideicomiso: 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Fondo de Investigación Científica y Desarrollo Tecnológico del CIATEC, A.C. (</a:t>
              </a:r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FICYDET)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0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74662" y="112487"/>
            <a:ext cx="7242676" cy="6633023"/>
            <a:chOff x="2474662" y="112487"/>
            <a:chExt cx="7242676" cy="663302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4662" y="112487"/>
              <a:ext cx="7242676" cy="6633023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3589653" y="2088306"/>
              <a:ext cx="1350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CIATEC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613393" y="2428593"/>
              <a:ext cx="4721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Dirección Administrativa /Subdirección de Recursos Materiales y Servicios – Activo fijo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589653" y="3173944"/>
              <a:ext cx="3357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6C Recursos Materiales y Obra Pública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220472" y="3730683"/>
              <a:ext cx="5391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6C.24 Comité de Enajenación de bienes muebles e inmuebles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613393" y="4771402"/>
              <a:ext cx="1691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2017 -</a:t>
              </a: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s-MX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237776" y="5291278"/>
              <a:ext cx="497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endParaRPr lang="es-MX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233741" y="5470149"/>
              <a:ext cx="473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MX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19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529531" y="131056"/>
            <a:ext cx="6887424" cy="6378926"/>
            <a:chOff x="2529531" y="131056"/>
            <a:chExt cx="6887424" cy="637892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9531" y="131056"/>
              <a:ext cx="6887424" cy="6378926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3535062" y="2061011"/>
              <a:ext cx="3793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CIATEC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541635" y="2561339"/>
              <a:ext cx="4713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Dirección administrativa / Subdirección de Recursos Materiales –Activos fijos y almacén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590350" y="3207108"/>
              <a:ext cx="3737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 Recursos Materiales y obra pública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243160" y="3779263"/>
              <a:ext cx="4276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6C.21 </a:t>
              </a:r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 de 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calidad de bienes y consumos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715927" y="4302910"/>
              <a:ext cx="318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…….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558736" y="4869453"/>
              <a:ext cx="1388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2014 a 2014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110593" y="5417432"/>
              <a:ext cx="3217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Marbetes de control de inventario de almacén general 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081911" y="5417432"/>
              <a:ext cx="8272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74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29531" y="185647"/>
            <a:ext cx="7132938" cy="6486706"/>
            <a:chOff x="2529531" y="185647"/>
            <a:chExt cx="7132938" cy="648670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9531" y="185647"/>
              <a:ext cx="7132938" cy="6486706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3535062" y="2156546"/>
              <a:ext cx="3793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CIATEC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650817" y="2629577"/>
              <a:ext cx="4713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Subdirección de Finanzas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644942" y="3287274"/>
              <a:ext cx="26466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5C Recursos Financieros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298762" y="3793212"/>
              <a:ext cx="4616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5C.17  Registro y Control de pólizas de egresos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715927" y="4302910"/>
              <a:ext cx="3183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…….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613393" y="4893163"/>
              <a:ext cx="1388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2014 a 2014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062991" y="5413892"/>
              <a:ext cx="3877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1- 12  (38.90G.940.06.3005/2014 </a:t>
              </a:r>
              <a:r>
                <a:rPr lang="es-MX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s-MX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38.90G.940.06.3016/2014)</a:t>
              </a:r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290539" y="5596726"/>
              <a:ext cx="8272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46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262</Words>
  <Application>Microsoft Office PowerPoint</Application>
  <PresentationFormat>Panorámica</PresentationFormat>
  <Paragraphs>51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Herlinda Tobias Salinas</dc:creator>
  <cp:lastModifiedBy>Herlinda Tobias Salinas</cp:lastModifiedBy>
  <cp:revision>57</cp:revision>
  <cp:lastPrinted>2018-03-07T21:50:20Z</cp:lastPrinted>
  <dcterms:created xsi:type="dcterms:W3CDTF">2018-03-07T21:46:31Z</dcterms:created>
  <dcterms:modified xsi:type="dcterms:W3CDTF">2023-03-06T21:13:09Z</dcterms:modified>
</cp:coreProperties>
</file>