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3" r:id="rId1"/>
  </p:sldMasterIdLst>
  <p:notesMasterIdLst>
    <p:notesMasterId r:id="rId9"/>
  </p:notesMasterIdLst>
  <p:handoutMasterIdLst>
    <p:handoutMasterId r:id="rId10"/>
  </p:handoutMasterIdLst>
  <p:sldIdLst>
    <p:sldId id="1451" r:id="rId2"/>
    <p:sldId id="1552" r:id="rId3"/>
    <p:sldId id="1537" r:id="rId4"/>
    <p:sldId id="1530" r:id="rId5"/>
    <p:sldId id="1540" r:id="rId6"/>
    <p:sldId id="1534" r:id="rId7"/>
    <p:sldId id="1550" r:id="rId8"/>
  </p:sldIdLst>
  <p:sldSz cx="7740650" cy="4967288"/>
  <p:notesSz cx="7010400" cy="9236075"/>
  <p:defaultTextStyle>
    <a:defPPr>
      <a:defRPr lang="es-MX"/>
    </a:defPPr>
    <a:lvl1pPr marL="0" algn="l" defTabSz="609905" rtl="0" eaLnBrk="1" latinLnBrk="0" hangingPunct="1">
      <a:defRPr sz="1201" kern="1200">
        <a:solidFill>
          <a:schemeClr val="tx1"/>
        </a:solidFill>
        <a:latin typeface="+mn-lt"/>
        <a:ea typeface="+mn-ea"/>
        <a:cs typeface="+mn-cs"/>
      </a:defRPr>
    </a:lvl1pPr>
    <a:lvl2pPr marL="304952" algn="l" defTabSz="609905" rtl="0" eaLnBrk="1" latinLnBrk="0" hangingPunct="1">
      <a:defRPr sz="1201" kern="1200">
        <a:solidFill>
          <a:schemeClr val="tx1"/>
        </a:solidFill>
        <a:latin typeface="+mn-lt"/>
        <a:ea typeface="+mn-ea"/>
        <a:cs typeface="+mn-cs"/>
      </a:defRPr>
    </a:lvl2pPr>
    <a:lvl3pPr marL="609905" algn="l" defTabSz="609905" rtl="0" eaLnBrk="1" latinLnBrk="0" hangingPunct="1">
      <a:defRPr sz="1201" kern="1200">
        <a:solidFill>
          <a:schemeClr val="tx1"/>
        </a:solidFill>
        <a:latin typeface="+mn-lt"/>
        <a:ea typeface="+mn-ea"/>
        <a:cs typeface="+mn-cs"/>
      </a:defRPr>
    </a:lvl3pPr>
    <a:lvl4pPr marL="914857" algn="l" defTabSz="609905" rtl="0" eaLnBrk="1" latinLnBrk="0" hangingPunct="1">
      <a:defRPr sz="1201" kern="1200">
        <a:solidFill>
          <a:schemeClr val="tx1"/>
        </a:solidFill>
        <a:latin typeface="+mn-lt"/>
        <a:ea typeface="+mn-ea"/>
        <a:cs typeface="+mn-cs"/>
      </a:defRPr>
    </a:lvl4pPr>
    <a:lvl5pPr marL="1219810" algn="l" defTabSz="609905" rtl="0" eaLnBrk="1" latinLnBrk="0" hangingPunct="1">
      <a:defRPr sz="1201" kern="1200">
        <a:solidFill>
          <a:schemeClr val="tx1"/>
        </a:solidFill>
        <a:latin typeface="+mn-lt"/>
        <a:ea typeface="+mn-ea"/>
        <a:cs typeface="+mn-cs"/>
      </a:defRPr>
    </a:lvl5pPr>
    <a:lvl6pPr marL="1524762" algn="l" defTabSz="609905" rtl="0" eaLnBrk="1" latinLnBrk="0" hangingPunct="1">
      <a:defRPr sz="1201" kern="1200">
        <a:solidFill>
          <a:schemeClr val="tx1"/>
        </a:solidFill>
        <a:latin typeface="+mn-lt"/>
        <a:ea typeface="+mn-ea"/>
        <a:cs typeface="+mn-cs"/>
      </a:defRPr>
    </a:lvl6pPr>
    <a:lvl7pPr marL="1829714" algn="l" defTabSz="609905" rtl="0" eaLnBrk="1" latinLnBrk="0" hangingPunct="1">
      <a:defRPr sz="1201" kern="1200">
        <a:solidFill>
          <a:schemeClr val="tx1"/>
        </a:solidFill>
        <a:latin typeface="+mn-lt"/>
        <a:ea typeface="+mn-ea"/>
        <a:cs typeface="+mn-cs"/>
      </a:defRPr>
    </a:lvl7pPr>
    <a:lvl8pPr marL="2134667" algn="l" defTabSz="609905" rtl="0" eaLnBrk="1" latinLnBrk="0" hangingPunct="1">
      <a:defRPr sz="1201" kern="1200">
        <a:solidFill>
          <a:schemeClr val="tx1"/>
        </a:solidFill>
        <a:latin typeface="+mn-lt"/>
        <a:ea typeface="+mn-ea"/>
        <a:cs typeface="+mn-cs"/>
      </a:defRPr>
    </a:lvl8pPr>
    <a:lvl9pPr marL="2439619" algn="l" defTabSz="609905" rtl="0" eaLnBrk="1" latinLnBrk="0" hangingPunct="1">
      <a:defRPr sz="1201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69" userDrawn="1">
          <p15:clr>
            <a:srgbClr val="A4A3A4"/>
          </p15:clr>
        </p15:guide>
        <p15:guide id="2" pos="243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9748D"/>
    <a:srgbClr val="00C5A4"/>
    <a:srgbClr val="FF7624"/>
    <a:srgbClr val="B268E5"/>
    <a:srgbClr val="003854"/>
    <a:srgbClr val="98BF14"/>
    <a:srgbClr val="0BA7CD"/>
    <a:srgbClr val="05A3BF"/>
    <a:srgbClr val="04748D"/>
    <a:srgbClr val="0038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A111915-BE36-4E01-A7E5-04B1672EAD32}" styleName="Estilo claro 2 - Acento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EBBBCC-DAD2-459C-BE2E-F6DE35CF9A28}" styleName="Estilo oscuro 2 - Énfasis 3/Énfasis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8799B23B-EC83-4686-B30A-512413B5E67A}" styleName="Estilo claro 3 - Acent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Estilo claro 2 - Acento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C083E6E3-FA7D-4D7B-A595-EF9225AFEA82}" styleName="Estilo claro 1 - Acento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DBED569-4797-4DF1-A0F4-6AAB3CD982D8}" styleName="Estilo claro 3 - Acento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E25E649-3F16-4E02-A733-19D2CDBF48F0}" styleName="Estilo medio 3 - Énfasis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06799F8-075E-4A3A-A7F6-7FBC6576F1A4}" styleName="Estilo temático 2 - Énfasis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Estilo temático 2 - Énfasis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Estilo temático 2 - Énfasis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2833802-FEF1-4C79-8D5D-14CF1EAF98D9}" styleName="Estilo claro 2 - Acent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FD0F851-EC5A-4D38-B0AD-8093EC10F338}" styleName="Estilo claro 1 - Acento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660B408-B3CF-4A94-85FC-2B1E0A45F4A2}" styleName="Estilo oscuro 2 - Énfasis 1/Énfasis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8FB837D-C827-4EFA-A057-4D05807E0F7C}" styleName="Estilo temático 1 - Énfasis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46F890A9-2807-4EBB-B81D-B2AA78EC7F39}" styleName="Estilo oscuro 2 - Énfasis 5/Énfasis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FECB4D8-DB02-4DC6-A0A2-4F2EBAE1DC90}" styleName="Estilo medio 1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125E5076-3810-47DD-B79F-674D7AD40C01}" styleName="Estilo oscuro 1 - Énfasis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4C1A8A3-306A-4EB7-A6B1-4F7E0EB9C5D6}" styleName="Estilo medio 3 - Énfasis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344D84-9AFB-497E-A393-DC336BA19D2E}" styleName="Estilo medio 3 - Énfasis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2838BEF-8BB2-4498-84A7-C5851F593DF1}" styleName="Estilo medio 4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2A488322-F2BA-4B5B-9748-0D474271808F}" styleName="Estilo medio 3 - Énfasis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034E78-7F5D-4C2E-B375-FC64B27BC917}" styleName="Estilo oscuro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364" autoAdjust="0"/>
  </p:normalViewPr>
  <p:slideViewPr>
    <p:cSldViewPr snapToGrid="0">
      <p:cViewPr varScale="1">
        <p:scale>
          <a:sx n="94" d="100"/>
          <a:sy n="94" d="100"/>
        </p:scale>
        <p:origin x="916" y="64"/>
      </p:cViewPr>
      <p:guideLst>
        <p:guide orient="horz" pos="1769"/>
        <p:guide pos="243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8" d="100"/>
          <a:sy n="68" d="100"/>
        </p:scale>
        <p:origin x="325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3" y="4"/>
            <a:ext cx="3038475" cy="46369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970341" y="4"/>
            <a:ext cx="3038475" cy="46369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1E8BDC-CC1A-4E95-9ED3-B9AF3711FDF5}" type="datetimeFigureOut">
              <a:rPr lang="es-MX" smtClean="0"/>
              <a:t>19/05/2020</a:t>
            </a:fld>
            <a:endParaRPr lang="es-MX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3" y="8772380"/>
            <a:ext cx="3038475" cy="46369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970341" y="8772380"/>
            <a:ext cx="3038475" cy="46369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891B8F-74D8-4738-B0DF-DF619136712C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9154214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340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340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F102591-935D-446B-8F8F-EBEE13F9581D}" type="datetimeFigureOut">
              <a:rPr lang="es-MX" smtClean="0"/>
              <a:t>19/05/2020</a:t>
            </a:fld>
            <a:endParaRPr lang="es-MX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077913" y="1154113"/>
            <a:ext cx="4854575" cy="31162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s-MX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1040" y="4444863"/>
            <a:ext cx="5608320" cy="3636705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772670"/>
            <a:ext cx="3037840" cy="46340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0938" y="8772670"/>
            <a:ext cx="3037840" cy="46340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CE7E948-A8FA-4068-BE9E-BE9DE734BE6D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9477853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09905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1pPr>
    <a:lvl2pPr marL="304952" algn="l" defTabSz="609905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2pPr>
    <a:lvl3pPr marL="609905" algn="l" defTabSz="609905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3pPr>
    <a:lvl4pPr marL="914857" algn="l" defTabSz="609905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4pPr>
    <a:lvl5pPr marL="1219810" algn="l" defTabSz="609905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5pPr>
    <a:lvl6pPr marL="1524762" algn="l" defTabSz="609905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6pPr>
    <a:lvl7pPr marL="1829714" algn="l" defTabSz="609905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7pPr>
    <a:lvl8pPr marL="2134667" algn="l" defTabSz="609905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8pPr>
    <a:lvl9pPr marL="2439619" algn="l" defTabSz="609905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7582" y="812934"/>
            <a:ext cx="5805487" cy="1729352"/>
          </a:xfrm>
        </p:spPr>
        <p:txBody>
          <a:bodyPr anchor="b"/>
          <a:lstStyle>
            <a:lvl1pPr algn="ctr">
              <a:defRPr sz="3809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67582" y="2608976"/>
            <a:ext cx="5805487" cy="1199278"/>
          </a:xfrm>
        </p:spPr>
        <p:txBody>
          <a:bodyPr/>
          <a:lstStyle>
            <a:lvl1pPr marL="0" indent="0" algn="ctr">
              <a:buNone/>
              <a:defRPr sz="1523"/>
            </a:lvl1pPr>
            <a:lvl2pPr marL="290253" indent="0" algn="ctr">
              <a:buNone/>
              <a:defRPr sz="1270"/>
            </a:lvl2pPr>
            <a:lvl3pPr marL="580506" indent="0" algn="ctr">
              <a:buNone/>
              <a:defRPr sz="1143"/>
            </a:lvl3pPr>
            <a:lvl4pPr marL="870759" indent="0" algn="ctr">
              <a:buNone/>
              <a:defRPr sz="1016"/>
            </a:lvl4pPr>
            <a:lvl5pPr marL="1161012" indent="0" algn="ctr">
              <a:buNone/>
              <a:defRPr sz="1016"/>
            </a:lvl5pPr>
            <a:lvl6pPr marL="1451265" indent="0" algn="ctr">
              <a:buNone/>
              <a:defRPr sz="1016"/>
            </a:lvl6pPr>
            <a:lvl7pPr marL="1741518" indent="0" algn="ctr">
              <a:buNone/>
              <a:defRPr sz="1016"/>
            </a:lvl7pPr>
            <a:lvl8pPr marL="2031771" indent="0" algn="ctr">
              <a:buNone/>
              <a:defRPr sz="1016"/>
            </a:lvl8pPr>
            <a:lvl9pPr marL="2322024" indent="0" algn="ctr">
              <a:buNone/>
              <a:defRPr sz="1016"/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DC5AE-D8EA-4D27-B3D6-E90024356D6D}" type="datetimeFigureOut">
              <a:rPr lang="fr-FR" smtClean="0"/>
              <a:t>19/05/2020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003CC-C03D-4A27-9660-BF50A5B3EC45}" type="slidenum">
              <a:rPr lang="fr-FR" smtClean="0"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9523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D0EE5-29AB-4B09-9871-479A08D33E53}" type="datetime1">
              <a:rPr lang="es-MX" smtClean="0"/>
              <a:t>19/05/2020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6008145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39403" y="264463"/>
            <a:ext cx="1669078" cy="4209547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2170" y="264463"/>
            <a:ext cx="4910474" cy="4209547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D0EE5-29AB-4B09-9871-479A08D33E53}" type="datetime1">
              <a:rPr lang="es-MX" smtClean="0"/>
              <a:t>19/05/2020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2559945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 userDrawn="1"/>
        </p:nvSpPr>
        <p:spPr>
          <a:xfrm>
            <a:off x="4402443" y="4674948"/>
            <a:ext cx="3058093" cy="2058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201" dirty="0"/>
          </a:p>
        </p:txBody>
      </p:sp>
      <p:pic>
        <p:nvPicPr>
          <p:cNvPr id="3" name="Imagen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9"/>
            <a:ext cx="7740650" cy="4966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9703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508"/>
          <a:stretch/>
        </p:blipFill>
        <p:spPr>
          <a:xfrm>
            <a:off x="0" y="0"/>
            <a:ext cx="7735530" cy="4967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6392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653"/>
            <a:ext cx="7740650" cy="4806637"/>
          </a:xfrm>
          <a:prstGeom prst="rect">
            <a:avLst/>
          </a:prstGeom>
        </p:spPr>
      </p:pic>
      <p:sp>
        <p:nvSpPr>
          <p:cNvPr id="2" name="Rectángulo 1"/>
          <p:cNvSpPr/>
          <p:nvPr userDrawn="1"/>
        </p:nvSpPr>
        <p:spPr>
          <a:xfrm>
            <a:off x="4402443" y="4674948"/>
            <a:ext cx="3058093" cy="2058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053" dirty="0"/>
          </a:p>
        </p:txBody>
      </p:sp>
    </p:spTree>
    <p:extLst>
      <p:ext uri="{BB962C8B-B14F-4D97-AF65-F5344CB8AC3E}">
        <p14:creationId xmlns:p14="http://schemas.microsoft.com/office/powerpoint/2010/main" val="8818615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653"/>
            <a:ext cx="7740650" cy="4806637"/>
          </a:xfrm>
          <a:prstGeom prst="rect">
            <a:avLst/>
          </a:prstGeom>
        </p:spPr>
      </p:pic>
      <p:sp>
        <p:nvSpPr>
          <p:cNvPr id="2" name="Rectángulo 1"/>
          <p:cNvSpPr/>
          <p:nvPr userDrawn="1"/>
        </p:nvSpPr>
        <p:spPr>
          <a:xfrm>
            <a:off x="4402443" y="4674948"/>
            <a:ext cx="3058093" cy="2058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053" dirty="0"/>
          </a:p>
        </p:txBody>
      </p:sp>
    </p:spTree>
    <p:extLst>
      <p:ext uri="{BB962C8B-B14F-4D97-AF65-F5344CB8AC3E}">
        <p14:creationId xmlns:p14="http://schemas.microsoft.com/office/powerpoint/2010/main" val="25894765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653"/>
            <a:ext cx="7740650" cy="4806637"/>
          </a:xfrm>
          <a:prstGeom prst="rect">
            <a:avLst/>
          </a:prstGeom>
        </p:spPr>
      </p:pic>
      <p:sp>
        <p:nvSpPr>
          <p:cNvPr id="2" name="Rectángulo 1"/>
          <p:cNvSpPr/>
          <p:nvPr userDrawn="1"/>
        </p:nvSpPr>
        <p:spPr>
          <a:xfrm>
            <a:off x="4402443" y="4674948"/>
            <a:ext cx="3058093" cy="2058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053" dirty="0"/>
          </a:p>
        </p:txBody>
      </p:sp>
    </p:spTree>
    <p:extLst>
      <p:ext uri="{BB962C8B-B14F-4D97-AF65-F5344CB8AC3E}">
        <p14:creationId xmlns:p14="http://schemas.microsoft.com/office/powerpoint/2010/main" val="13445280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653"/>
            <a:ext cx="7740650" cy="4806637"/>
          </a:xfrm>
          <a:prstGeom prst="rect">
            <a:avLst/>
          </a:prstGeom>
        </p:spPr>
      </p:pic>
      <p:sp>
        <p:nvSpPr>
          <p:cNvPr id="2" name="Rectángulo 1"/>
          <p:cNvSpPr/>
          <p:nvPr userDrawn="1"/>
        </p:nvSpPr>
        <p:spPr>
          <a:xfrm>
            <a:off x="4402443" y="4674948"/>
            <a:ext cx="3058093" cy="2058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053" dirty="0"/>
          </a:p>
        </p:txBody>
      </p:sp>
    </p:spTree>
    <p:extLst>
      <p:ext uri="{BB962C8B-B14F-4D97-AF65-F5344CB8AC3E}">
        <p14:creationId xmlns:p14="http://schemas.microsoft.com/office/powerpoint/2010/main" val="6029243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653"/>
            <a:ext cx="7740650" cy="4806637"/>
          </a:xfrm>
          <a:prstGeom prst="rect">
            <a:avLst/>
          </a:prstGeom>
        </p:spPr>
      </p:pic>
      <p:sp>
        <p:nvSpPr>
          <p:cNvPr id="2" name="Rectángulo 1"/>
          <p:cNvSpPr/>
          <p:nvPr userDrawn="1"/>
        </p:nvSpPr>
        <p:spPr>
          <a:xfrm>
            <a:off x="4402443" y="4674948"/>
            <a:ext cx="3058093" cy="2058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053" dirty="0"/>
          </a:p>
        </p:txBody>
      </p:sp>
    </p:spTree>
    <p:extLst>
      <p:ext uri="{BB962C8B-B14F-4D97-AF65-F5344CB8AC3E}">
        <p14:creationId xmlns:p14="http://schemas.microsoft.com/office/powerpoint/2010/main" val="12966493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653"/>
            <a:ext cx="7740650" cy="4806637"/>
          </a:xfrm>
          <a:prstGeom prst="rect">
            <a:avLst/>
          </a:prstGeom>
        </p:spPr>
      </p:pic>
      <p:sp>
        <p:nvSpPr>
          <p:cNvPr id="2" name="Rectángulo 1"/>
          <p:cNvSpPr/>
          <p:nvPr userDrawn="1"/>
        </p:nvSpPr>
        <p:spPr>
          <a:xfrm>
            <a:off x="4402443" y="4674948"/>
            <a:ext cx="3058093" cy="2058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053" dirty="0"/>
          </a:p>
        </p:txBody>
      </p:sp>
    </p:spTree>
    <p:extLst>
      <p:ext uri="{BB962C8B-B14F-4D97-AF65-F5344CB8AC3E}">
        <p14:creationId xmlns:p14="http://schemas.microsoft.com/office/powerpoint/2010/main" val="23564983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D0EE5-29AB-4B09-9871-479A08D33E53}" type="datetime1">
              <a:rPr lang="es-MX" smtClean="0"/>
              <a:t>19/05/2020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4885625"/>
      </p:ext>
    </p:extLst>
  </p:cSld>
  <p:clrMapOvr>
    <a:masterClrMapping/>
  </p:clrMapOvr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653"/>
            <a:ext cx="7740650" cy="4806637"/>
          </a:xfrm>
          <a:prstGeom prst="rect">
            <a:avLst/>
          </a:prstGeom>
        </p:spPr>
      </p:pic>
      <p:sp>
        <p:nvSpPr>
          <p:cNvPr id="2" name="Rectángulo 1"/>
          <p:cNvSpPr/>
          <p:nvPr userDrawn="1"/>
        </p:nvSpPr>
        <p:spPr>
          <a:xfrm>
            <a:off x="4402443" y="4674948"/>
            <a:ext cx="3058093" cy="2058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053" dirty="0"/>
          </a:p>
        </p:txBody>
      </p:sp>
    </p:spTree>
    <p:extLst>
      <p:ext uri="{BB962C8B-B14F-4D97-AF65-F5344CB8AC3E}">
        <p14:creationId xmlns:p14="http://schemas.microsoft.com/office/powerpoint/2010/main" val="9334226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653"/>
            <a:ext cx="7740650" cy="4806637"/>
          </a:xfrm>
          <a:prstGeom prst="rect">
            <a:avLst/>
          </a:prstGeom>
        </p:spPr>
      </p:pic>
      <p:sp>
        <p:nvSpPr>
          <p:cNvPr id="2" name="Rectángulo 1"/>
          <p:cNvSpPr/>
          <p:nvPr userDrawn="1"/>
        </p:nvSpPr>
        <p:spPr>
          <a:xfrm>
            <a:off x="4402443" y="4674948"/>
            <a:ext cx="3058093" cy="2058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053" dirty="0"/>
          </a:p>
        </p:txBody>
      </p:sp>
    </p:spTree>
    <p:extLst>
      <p:ext uri="{BB962C8B-B14F-4D97-AF65-F5344CB8AC3E}">
        <p14:creationId xmlns:p14="http://schemas.microsoft.com/office/powerpoint/2010/main" val="16996864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653"/>
            <a:ext cx="7740650" cy="4806637"/>
          </a:xfrm>
          <a:prstGeom prst="rect">
            <a:avLst/>
          </a:prstGeom>
        </p:spPr>
      </p:pic>
      <p:sp>
        <p:nvSpPr>
          <p:cNvPr id="2" name="Rectángulo 1"/>
          <p:cNvSpPr/>
          <p:nvPr userDrawn="1"/>
        </p:nvSpPr>
        <p:spPr>
          <a:xfrm>
            <a:off x="4402443" y="4674948"/>
            <a:ext cx="3058093" cy="2058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053" dirty="0"/>
          </a:p>
        </p:txBody>
      </p:sp>
    </p:spTree>
    <p:extLst>
      <p:ext uri="{BB962C8B-B14F-4D97-AF65-F5344CB8AC3E}">
        <p14:creationId xmlns:p14="http://schemas.microsoft.com/office/powerpoint/2010/main" val="389990215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653"/>
            <a:ext cx="7740650" cy="4806637"/>
          </a:xfrm>
          <a:prstGeom prst="rect">
            <a:avLst/>
          </a:prstGeom>
        </p:spPr>
      </p:pic>
      <p:sp>
        <p:nvSpPr>
          <p:cNvPr id="2" name="Rectángulo 1"/>
          <p:cNvSpPr/>
          <p:nvPr userDrawn="1"/>
        </p:nvSpPr>
        <p:spPr>
          <a:xfrm>
            <a:off x="4402443" y="4674948"/>
            <a:ext cx="3058093" cy="2058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053" dirty="0"/>
          </a:p>
        </p:txBody>
      </p:sp>
    </p:spTree>
    <p:extLst>
      <p:ext uri="{BB962C8B-B14F-4D97-AF65-F5344CB8AC3E}">
        <p14:creationId xmlns:p14="http://schemas.microsoft.com/office/powerpoint/2010/main" val="83429694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653"/>
            <a:ext cx="7740650" cy="4806637"/>
          </a:xfrm>
          <a:prstGeom prst="rect">
            <a:avLst/>
          </a:prstGeom>
        </p:spPr>
      </p:pic>
      <p:sp>
        <p:nvSpPr>
          <p:cNvPr id="2" name="Rectángulo 1"/>
          <p:cNvSpPr/>
          <p:nvPr userDrawn="1"/>
        </p:nvSpPr>
        <p:spPr>
          <a:xfrm>
            <a:off x="4402443" y="4674948"/>
            <a:ext cx="3058093" cy="2058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053" dirty="0"/>
          </a:p>
        </p:txBody>
      </p:sp>
    </p:spTree>
    <p:extLst>
      <p:ext uri="{BB962C8B-B14F-4D97-AF65-F5344CB8AC3E}">
        <p14:creationId xmlns:p14="http://schemas.microsoft.com/office/powerpoint/2010/main" val="38179569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653"/>
            <a:ext cx="7740650" cy="4806637"/>
          </a:xfrm>
          <a:prstGeom prst="rect">
            <a:avLst/>
          </a:prstGeom>
        </p:spPr>
      </p:pic>
      <p:sp>
        <p:nvSpPr>
          <p:cNvPr id="2" name="Rectángulo 1"/>
          <p:cNvSpPr/>
          <p:nvPr userDrawn="1"/>
        </p:nvSpPr>
        <p:spPr>
          <a:xfrm>
            <a:off x="4402443" y="4674948"/>
            <a:ext cx="3058093" cy="2058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053" dirty="0"/>
          </a:p>
        </p:txBody>
      </p:sp>
    </p:spTree>
    <p:extLst>
      <p:ext uri="{BB962C8B-B14F-4D97-AF65-F5344CB8AC3E}">
        <p14:creationId xmlns:p14="http://schemas.microsoft.com/office/powerpoint/2010/main" val="68039239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653"/>
            <a:ext cx="7740650" cy="4806637"/>
          </a:xfrm>
          <a:prstGeom prst="rect">
            <a:avLst/>
          </a:prstGeom>
        </p:spPr>
      </p:pic>
      <p:sp>
        <p:nvSpPr>
          <p:cNvPr id="2" name="Rectángulo 1"/>
          <p:cNvSpPr/>
          <p:nvPr userDrawn="1"/>
        </p:nvSpPr>
        <p:spPr>
          <a:xfrm>
            <a:off x="4402443" y="4674948"/>
            <a:ext cx="3058093" cy="2058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053" dirty="0"/>
          </a:p>
        </p:txBody>
      </p:sp>
    </p:spTree>
    <p:extLst>
      <p:ext uri="{BB962C8B-B14F-4D97-AF65-F5344CB8AC3E}">
        <p14:creationId xmlns:p14="http://schemas.microsoft.com/office/powerpoint/2010/main" val="297367884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653"/>
            <a:ext cx="7740650" cy="4806637"/>
          </a:xfrm>
          <a:prstGeom prst="rect">
            <a:avLst/>
          </a:prstGeom>
        </p:spPr>
      </p:pic>
      <p:sp>
        <p:nvSpPr>
          <p:cNvPr id="2" name="Rectángulo 1"/>
          <p:cNvSpPr/>
          <p:nvPr userDrawn="1"/>
        </p:nvSpPr>
        <p:spPr>
          <a:xfrm>
            <a:off x="4402443" y="4674948"/>
            <a:ext cx="3058093" cy="2058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053" dirty="0"/>
          </a:p>
        </p:txBody>
      </p:sp>
    </p:spTree>
    <p:extLst>
      <p:ext uri="{BB962C8B-B14F-4D97-AF65-F5344CB8AC3E}">
        <p14:creationId xmlns:p14="http://schemas.microsoft.com/office/powerpoint/2010/main" val="24747965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653"/>
            <a:ext cx="7740650" cy="4806637"/>
          </a:xfrm>
          <a:prstGeom prst="rect">
            <a:avLst/>
          </a:prstGeom>
        </p:spPr>
      </p:pic>
      <p:sp>
        <p:nvSpPr>
          <p:cNvPr id="2" name="Rectángulo 1"/>
          <p:cNvSpPr/>
          <p:nvPr userDrawn="1"/>
        </p:nvSpPr>
        <p:spPr>
          <a:xfrm>
            <a:off x="4402443" y="4674948"/>
            <a:ext cx="3058093" cy="2058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053" dirty="0"/>
          </a:p>
        </p:txBody>
      </p:sp>
    </p:spTree>
    <p:extLst>
      <p:ext uri="{BB962C8B-B14F-4D97-AF65-F5344CB8AC3E}">
        <p14:creationId xmlns:p14="http://schemas.microsoft.com/office/powerpoint/2010/main" val="209372306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653"/>
            <a:ext cx="7740650" cy="4806637"/>
          </a:xfrm>
          <a:prstGeom prst="rect">
            <a:avLst/>
          </a:prstGeom>
        </p:spPr>
      </p:pic>
      <p:sp>
        <p:nvSpPr>
          <p:cNvPr id="2" name="Rectángulo 1"/>
          <p:cNvSpPr/>
          <p:nvPr userDrawn="1"/>
        </p:nvSpPr>
        <p:spPr>
          <a:xfrm>
            <a:off x="4402443" y="4674948"/>
            <a:ext cx="3058093" cy="2058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053" dirty="0"/>
          </a:p>
        </p:txBody>
      </p:sp>
    </p:spTree>
    <p:extLst>
      <p:ext uri="{BB962C8B-B14F-4D97-AF65-F5344CB8AC3E}">
        <p14:creationId xmlns:p14="http://schemas.microsoft.com/office/powerpoint/2010/main" val="16943905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8139" y="1238374"/>
            <a:ext cx="6676310" cy="2066253"/>
          </a:xfrm>
        </p:spPr>
        <p:txBody>
          <a:bodyPr anchor="b"/>
          <a:lstStyle>
            <a:lvl1pPr>
              <a:defRPr sz="3809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8139" y="3324174"/>
            <a:ext cx="6676310" cy="1086594"/>
          </a:xfrm>
        </p:spPr>
        <p:txBody>
          <a:bodyPr/>
          <a:lstStyle>
            <a:lvl1pPr marL="0" indent="0">
              <a:buNone/>
              <a:defRPr sz="1523">
                <a:solidFill>
                  <a:schemeClr val="tx1">
                    <a:tint val="75000"/>
                  </a:schemeClr>
                </a:solidFill>
              </a:defRPr>
            </a:lvl1pPr>
            <a:lvl2pPr marL="290253" indent="0">
              <a:buNone/>
              <a:defRPr sz="1270">
                <a:solidFill>
                  <a:schemeClr val="tx1">
                    <a:tint val="75000"/>
                  </a:schemeClr>
                </a:solidFill>
              </a:defRPr>
            </a:lvl2pPr>
            <a:lvl3pPr marL="580506" indent="0">
              <a:buNone/>
              <a:defRPr sz="1143">
                <a:solidFill>
                  <a:schemeClr val="tx1">
                    <a:tint val="75000"/>
                  </a:schemeClr>
                </a:solidFill>
              </a:defRPr>
            </a:lvl3pPr>
            <a:lvl4pPr marL="870759" indent="0">
              <a:buNone/>
              <a:defRPr sz="1016">
                <a:solidFill>
                  <a:schemeClr val="tx1">
                    <a:tint val="75000"/>
                  </a:schemeClr>
                </a:solidFill>
              </a:defRPr>
            </a:lvl4pPr>
            <a:lvl5pPr marL="1161012" indent="0">
              <a:buNone/>
              <a:defRPr sz="1016">
                <a:solidFill>
                  <a:schemeClr val="tx1">
                    <a:tint val="75000"/>
                  </a:schemeClr>
                </a:solidFill>
              </a:defRPr>
            </a:lvl5pPr>
            <a:lvl6pPr marL="1451265" indent="0">
              <a:buNone/>
              <a:defRPr sz="1016">
                <a:solidFill>
                  <a:schemeClr val="tx1">
                    <a:tint val="75000"/>
                  </a:schemeClr>
                </a:solidFill>
              </a:defRPr>
            </a:lvl6pPr>
            <a:lvl7pPr marL="1741518" indent="0">
              <a:buNone/>
              <a:defRPr sz="1016">
                <a:solidFill>
                  <a:schemeClr val="tx1">
                    <a:tint val="75000"/>
                  </a:schemeClr>
                </a:solidFill>
              </a:defRPr>
            </a:lvl7pPr>
            <a:lvl8pPr marL="2031771" indent="0">
              <a:buNone/>
              <a:defRPr sz="1016">
                <a:solidFill>
                  <a:schemeClr val="tx1">
                    <a:tint val="75000"/>
                  </a:schemeClr>
                </a:solidFill>
              </a:defRPr>
            </a:lvl8pPr>
            <a:lvl9pPr marL="2322024" indent="0">
              <a:buNone/>
              <a:defRPr sz="101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D0EE5-29AB-4B09-9871-479A08D33E53}" type="datetime1">
              <a:rPr lang="es-MX" smtClean="0"/>
              <a:t>19/05/2020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730986"/>
      </p:ext>
    </p:extLst>
  </p:cSld>
  <p:clrMapOvr>
    <a:masterClrMapping/>
  </p:clrMapOvr>
  <p:hf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653"/>
            <a:ext cx="7740650" cy="4806637"/>
          </a:xfrm>
          <a:prstGeom prst="rect">
            <a:avLst/>
          </a:prstGeom>
        </p:spPr>
      </p:pic>
      <p:sp>
        <p:nvSpPr>
          <p:cNvPr id="2" name="Rectángulo 1"/>
          <p:cNvSpPr/>
          <p:nvPr userDrawn="1"/>
        </p:nvSpPr>
        <p:spPr>
          <a:xfrm>
            <a:off x="4402443" y="4674948"/>
            <a:ext cx="3058093" cy="2058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053" dirty="0"/>
          </a:p>
        </p:txBody>
      </p:sp>
    </p:spTree>
    <p:extLst>
      <p:ext uri="{BB962C8B-B14F-4D97-AF65-F5344CB8AC3E}">
        <p14:creationId xmlns:p14="http://schemas.microsoft.com/office/powerpoint/2010/main" val="32530420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653"/>
            <a:ext cx="7740650" cy="4806637"/>
          </a:xfrm>
          <a:prstGeom prst="rect">
            <a:avLst/>
          </a:prstGeom>
        </p:spPr>
      </p:pic>
      <p:sp>
        <p:nvSpPr>
          <p:cNvPr id="2" name="Rectángulo 1"/>
          <p:cNvSpPr/>
          <p:nvPr userDrawn="1"/>
        </p:nvSpPr>
        <p:spPr>
          <a:xfrm>
            <a:off x="4402443" y="4674948"/>
            <a:ext cx="3058093" cy="2058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053" dirty="0"/>
          </a:p>
        </p:txBody>
      </p:sp>
    </p:spTree>
    <p:extLst>
      <p:ext uri="{BB962C8B-B14F-4D97-AF65-F5344CB8AC3E}">
        <p14:creationId xmlns:p14="http://schemas.microsoft.com/office/powerpoint/2010/main" val="71994561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653"/>
            <a:ext cx="7740650" cy="4806637"/>
          </a:xfrm>
          <a:prstGeom prst="rect">
            <a:avLst/>
          </a:prstGeom>
        </p:spPr>
      </p:pic>
      <p:sp>
        <p:nvSpPr>
          <p:cNvPr id="2" name="Rectángulo 1"/>
          <p:cNvSpPr/>
          <p:nvPr userDrawn="1"/>
        </p:nvSpPr>
        <p:spPr>
          <a:xfrm>
            <a:off x="4402443" y="4674948"/>
            <a:ext cx="3058093" cy="2058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053" dirty="0"/>
          </a:p>
        </p:txBody>
      </p:sp>
    </p:spTree>
    <p:extLst>
      <p:ext uri="{BB962C8B-B14F-4D97-AF65-F5344CB8AC3E}">
        <p14:creationId xmlns:p14="http://schemas.microsoft.com/office/powerpoint/2010/main" val="66948259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653"/>
            <a:ext cx="7740650" cy="4806637"/>
          </a:xfrm>
          <a:prstGeom prst="rect">
            <a:avLst/>
          </a:prstGeom>
        </p:spPr>
      </p:pic>
      <p:sp>
        <p:nvSpPr>
          <p:cNvPr id="2" name="Rectángulo 1"/>
          <p:cNvSpPr/>
          <p:nvPr userDrawn="1"/>
        </p:nvSpPr>
        <p:spPr>
          <a:xfrm>
            <a:off x="4402443" y="4674948"/>
            <a:ext cx="3058093" cy="2058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053" dirty="0"/>
          </a:p>
        </p:txBody>
      </p:sp>
    </p:spTree>
    <p:extLst>
      <p:ext uri="{BB962C8B-B14F-4D97-AF65-F5344CB8AC3E}">
        <p14:creationId xmlns:p14="http://schemas.microsoft.com/office/powerpoint/2010/main" val="246568426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653"/>
            <a:ext cx="7740650" cy="4806637"/>
          </a:xfrm>
          <a:prstGeom prst="rect">
            <a:avLst/>
          </a:prstGeom>
        </p:spPr>
      </p:pic>
      <p:sp>
        <p:nvSpPr>
          <p:cNvPr id="2" name="Rectángulo 1"/>
          <p:cNvSpPr/>
          <p:nvPr userDrawn="1"/>
        </p:nvSpPr>
        <p:spPr>
          <a:xfrm>
            <a:off x="4402443" y="4674948"/>
            <a:ext cx="3058093" cy="2058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053" dirty="0"/>
          </a:p>
        </p:txBody>
      </p:sp>
    </p:spTree>
    <p:extLst>
      <p:ext uri="{BB962C8B-B14F-4D97-AF65-F5344CB8AC3E}">
        <p14:creationId xmlns:p14="http://schemas.microsoft.com/office/powerpoint/2010/main" val="199204680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653"/>
            <a:ext cx="7740650" cy="4806637"/>
          </a:xfrm>
          <a:prstGeom prst="rect">
            <a:avLst/>
          </a:prstGeom>
        </p:spPr>
      </p:pic>
      <p:sp>
        <p:nvSpPr>
          <p:cNvPr id="2" name="Rectángulo 1"/>
          <p:cNvSpPr/>
          <p:nvPr userDrawn="1"/>
        </p:nvSpPr>
        <p:spPr>
          <a:xfrm>
            <a:off x="4402443" y="4674948"/>
            <a:ext cx="3058093" cy="2058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053" dirty="0"/>
          </a:p>
        </p:txBody>
      </p:sp>
    </p:spTree>
    <p:extLst>
      <p:ext uri="{BB962C8B-B14F-4D97-AF65-F5344CB8AC3E}">
        <p14:creationId xmlns:p14="http://schemas.microsoft.com/office/powerpoint/2010/main" val="353612982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653"/>
            <a:ext cx="7740650" cy="4806637"/>
          </a:xfrm>
          <a:prstGeom prst="rect">
            <a:avLst/>
          </a:prstGeom>
        </p:spPr>
      </p:pic>
      <p:sp>
        <p:nvSpPr>
          <p:cNvPr id="2" name="Rectángulo 1"/>
          <p:cNvSpPr/>
          <p:nvPr userDrawn="1"/>
        </p:nvSpPr>
        <p:spPr>
          <a:xfrm>
            <a:off x="4402443" y="4674948"/>
            <a:ext cx="3058093" cy="2058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053" dirty="0"/>
          </a:p>
        </p:txBody>
      </p:sp>
    </p:spTree>
    <p:extLst>
      <p:ext uri="{BB962C8B-B14F-4D97-AF65-F5344CB8AC3E}">
        <p14:creationId xmlns:p14="http://schemas.microsoft.com/office/powerpoint/2010/main" val="34615443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653"/>
            <a:ext cx="7740650" cy="4806637"/>
          </a:xfrm>
          <a:prstGeom prst="rect">
            <a:avLst/>
          </a:prstGeom>
        </p:spPr>
      </p:pic>
      <p:sp>
        <p:nvSpPr>
          <p:cNvPr id="2" name="Rectángulo 1"/>
          <p:cNvSpPr/>
          <p:nvPr userDrawn="1"/>
        </p:nvSpPr>
        <p:spPr>
          <a:xfrm>
            <a:off x="4402443" y="4674948"/>
            <a:ext cx="3058093" cy="2058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053" dirty="0"/>
          </a:p>
        </p:txBody>
      </p:sp>
    </p:spTree>
    <p:extLst>
      <p:ext uri="{BB962C8B-B14F-4D97-AF65-F5344CB8AC3E}">
        <p14:creationId xmlns:p14="http://schemas.microsoft.com/office/powerpoint/2010/main" val="211586354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653"/>
            <a:ext cx="7740650" cy="4806637"/>
          </a:xfrm>
          <a:prstGeom prst="rect">
            <a:avLst/>
          </a:prstGeom>
        </p:spPr>
      </p:pic>
      <p:sp>
        <p:nvSpPr>
          <p:cNvPr id="2" name="Rectángulo 1"/>
          <p:cNvSpPr/>
          <p:nvPr userDrawn="1"/>
        </p:nvSpPr>
        <p:spPr>
          <a:xfrm>
            <a:off x="4402443" y="4674948"/>
            <a:ext cx="3058093" cy="2058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053" dirty="0"/>
          </a:p>
        </p:txBody>
      </p:sp>
    </p:spTree>
    <p:extLst>
      <p:ext uri="{BB962C8B-B14F-4D97-AF65-F5344CB8AC3E}">
        <p14:creationId xmlns:p14="http://schemas.microsoft.com/office/powerpoint/2010/main" val="95362283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653"/>
            <a:ext cx="7740650" cy="4806637"/>
          </a:xfrm>
          <a:prstGeom prst="rect">
            <a:avLst/>
          </a:prstGeom>
        </p:spPr>
      </p:pic>
      <p:sp>
        <p:nvSpPr>
          <p:cNvPr id="2" name="Rectángulo 1"/>
          <p:cNvSpPr/>
          <p:nvPr userDrawn="1"/>
        </p:nvSpPr>
        <p:spPr>
          <a:xfrm>
            <a:off x="4402443" y="4674948"/>
            <a:ext cx="3058093" cy="2058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053" dirty="0"/>
          </a:p>
        </p:txBody>
      </p:sp>
    </p:spTree>
    <p:extLst>
      <p:ext uri="{BB962C8B-B14F-4D97-AF65-F5344CB8AC3E}">
        <p14:creationId xmlns:p14="http://schemas.microsoft.com/office/powerpoint/2010/main" val="38386721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2170" y="1322311"/>
            <a:ext cx="3289776" cy="3151699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18705" y="1322311"/>
            <a:ext cx="3289776" cy="3151699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D0EE5-29AB-4B09-9871-479A08D33E53}" type="datetime1">
              <a:rPr lang="es-MX" smtClean="0"/>
              <a:t>19/05/2020</a:t>
            </a:fld>
            <a:endParaRPr lang="es-MX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5947853"/>
      </p:ext>
    </p:extLst>
  </p:cSld>
  <p:clrMapOvr>
    <a:masterClrMapping/>
  </p:clrMapOvr>
  <p:hf hdr="0" ft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653"/>
            <a:ext cx="7740650" cy="4806637"/>
          </a:xfrm>
          <a:prstGeom prst="rect">
            <a:avLst/>
          </a:prstGeom>
        </p:spPr>
      </p:pic>
      <p:sp>
        <p:nvSpPr>
          <p:cNvPr id="2" name="Rectángulo 1"/>
          <p:cNvSpPr/>
          <p:nvPr userDrawn="1"/>
        </p:nvSpPr>
        <p:spPr>
          <a:xfrm>
            <a:off x="4402443" y="4674948"/>
            <a:ext cx="3058093" cy="2058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053" dirty="0"/>
          </a:p>
        </p:txBody>
      </p:sp>
    </p:spTree>
    <p:extLst>
      <p:ext uri="{BB962C8B-B14F-4D97-AF65-F5344CB8AC3E}">
        <p14:creationId xmlns:p14="http://schemas.microsoft.com/office/powerpoint/2010/main" val="235028091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653"/>
            <a:ext cx="7740650" cy="4806637"/>
          </a:xfrm>
          <a:prstGeom prst="rect">
            <a:avLst/>
          </a:prstGeom>
        </p:spPr>
      </p:pic>
      <p:sp>
        <p:nvSpPr>
          <p:cNvPr id="2" name="Rectángulo 1"/>
          <p:cNvSpPr/>
          <p:nvPr userDrawn="1"/>
        </p:nvSpPr>
        <p:spPr>
          <a:xfrm>
            <a:off x="4402443" y="4674948"/>
            <a:ext cx="3058093" cy="2058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053" dirty="0"/>
          </a:p>
        </p:txBody>
      </p:sp>
    </p:spTree>
    <p:extLst>
      <p:ext uri="{BB962C8B-B14F-4D97-AF65-F5344CB8AC3E}">
        <p14:creationId xmlns:p14="http://schemas.microsoft.com/office/powerpoint/2010/main" val="290082046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653"/>
            <a:ext cx="7740650" cy="4806637"/>
          </a:xfrm>
          <a:prstGeom prst="rect">
            <a:avLst/>
          </a:prstGeom>
        </p:spPr>
      </p:pic>
      <p:sp>
        <p:nvSpPr>
          <p:cNvPr id="2" name="Rectángulo 1"/>
          <p:cNvSpPr/>
          <p:nvPr userDrawn="1"/>
        </p:nvSpPr>
        <p:spPr>
          <a:xfrm>
            <a:off x="4402443" y="4674948"/>
            <a:ext cx="3058093" cy="2058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053" dirty="0"/>
          </a:p>
        </p:txBody>
      </p:sp>
    </p:spTree>
    <p:extLst>
      <p:ext uri="{BB962C8B-B14F-4D97-AF65-F5344CB8AC3E}">
        <p14:creationId xmlns:p14="http://schemas.microsoft.com/office/powerpoint/2010/main" val="36642484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653"/>
            <a:ext cx="7740650" cy="4806637"/>
          </a:xfrm>
          <a:prstGeom prst="rect">
            <a:avLst/>
          </a:prstGeom>
        </p:spPr>
      </p:pic>
      <p:sp>
        <p:nvSpPr>
          <p:cNvPr id="2" name="Rectángulo 1"/>
          <p:cNvSpPr/>
          <p:nvPr userDrawn="1"/>
        </p:nvSpPr>
        <p:spPr>
          <a:xfrm>
            <a:off x="4402443" y="4674948"/>
            <a:ext cx="3058093" cy="2058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053" dirty="0"/>
          </a:p>
        </p:txBody>
      </p:sp>
    </p:spTree>
    <p:extLst>
      <p:ext uri="{BB962C8B-B14F-4D97-AF65-F5344CB8AC3E}">
        <p14:creationId xmlns:p14="http://schemas.microsoft.com/office/powerpoint/2010/main" val="361183147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4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653"/>
            <a:ext cx="7740650" cy="4806637"/>
          </a:xfrm>
          <a:prstGeom prst="rect">
            <a:avLst/>
          </a:prstGeom>
        </p:spPr>
      </p:pic>
      <p:sp>
        <p:nvSpPr>
          <p:cNvPr id="2" name="Rectángulo 1"/>
          <p:cNvSpPr/>
          <p:nvPr userDrawn="1"/>
        </p:nvSpPr>
        <p:spPr>
          <a:xfrm>
            <a:off x="4402443" y="4674948"/>
            <a:ext cx="3058093" cy="2058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053" dirty="0"/>
          </a:p>
        </p:txBody>
      </p:sp>
    </p:spTree>
    <p:extLst>
      <p:ext uri="{BB962C8B-B14F-4D97-AF65-F5344CB8AC3E}">
        <p14:creationId xmlns:p14="http://schemas.microsoft.com/office/powerpoint/2010/main" val="30330161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5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653"/>
            <a:ext cx="7740650" cy="4806637"/>
          </a:xfrm>
          <a:prstGeom prst="rect">
            <a:avLst/>
          </a:prstGeom>
        </p:spPr>
      </p:pic>
      <p:sp>
        <p:nvSpPr>
          <p:cNvPr id="2" name="Rectángulo 1"/>
          <p:cNvSpPr/>
          <p:nvPr userDrawn="1"/>
        </p:nvSpPr>
        <p:spPr>
          <a:xfrm>
            <a:off x="4402443" y="4674948"/>
            <a:ext cx="3058093" cy="2058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053" dirty="0"/>
          </a:p>
        </p:txBody>
      </p:sp>
    </p:spTree>
    <p:extLst>
      <p:ext uri="{BB962C8B-B14F-4D97-AF65-F5344CB8AC3E}">
        <p14:creationId xmlns:p14="http://schemas.microsoft.com/office/powerpoint/2010/main" val="61841768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6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653"/>
            <a:ext cx="7740650" cy="4806637"/>
          </a:xfrm>
          <a:prstGeom prst="rect">
            <a:avLst/>
          </a:prstGeom>
        </p:spPr>
      </p:pic>
      <p:sp>
        <p:nvSpPr>
          <p:cNvPr id="2" name="Rectángulo 1"/>
          <p:cNvSpPr/>
          <p:nvPr userDrawn="1"/>
        </p:nvSpPr>
        <p:spPr>
          <a:xfrm>
            <a:off x="4402443" y="4674948"/>
            <a:ext cx="3058093" cy="2058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053" dirty="0"/>
          </a:p>
        </p:txBody>
      </p:sp>
    </p:spTree>
    <p:extLst>
      <p:ext uri="{BB962C8B-B14F-4D97-AF65-F5344CB8AC3E}">
        <p14:creationId xmlns:p14="http://schemas.microsoft.com/office/powerpoint/2010/main" val="416374599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" y="0"/>
            <a:ext cx="7740186" cy="4967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5238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178" y="264463"/>
            <a:ext cx="6676310" cy="96011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178" y="1217676"/>
            <a:ext cx="3274658" cy="596764"/>
          </a:xfrm>
        </p:spPr>
        <p:txBody>
          <a:bodyPr anchor="b"/>
          <a:lstStyle>
            <a:lvl1pPr marL="0" indent="0">
              <a:buNone/>
              <a:defRPr sz="1523" b="1"/>
            </a:lvl1pPr>
            <a:lvl2pPr marL="290253" indent="0">
              <a:buNone/>
              <a:defRPr sz="1270" b="1"/>
            </a:lvl2pPr>
            <a:lvl3pPr marL="580506" indent="0">
              <a:buNone/>
              <a:defRPr sz="1143" b="1"/>
            </a:lvl3pPr>
            <a:lvl4pPr marL="870759" indent="0">
              <a:buNone/>
              <a:defRPr sz="1016" b="1"/>
            </a:lvl4pPr>
            <a:lvl5pPr marL="1161012" indent="0">
              <a:buNone/>
              <a:defRPr sz="1016" b="1"/>
            </a:lvl5pPr>
            <a:lvl6pPr marL="1451265" indent="0">
              <a:buNone/>
              <a:defRPr sz="1016" b="1"/>
            </a:lvl6pPr>
            <a:lvl7pPr marL="1741518" indent="0">
              <a:buNone/>
              <a:defRPr sz="1016" b="1"/>
            </a:lvl7pPr>
            <a:lvl8pPr marL="2031771" indent="0">
              <a:buNone/>
              <a:defRPr sz="1016" b="1"/>
            </a:lvl8pPr>
            <a:lvl9pPr marL="2322024" indent="0">
              <a:buNone/>
              <a:defRPr sz="1016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178" y="1814440"/>
            <a:ext cx="3274658" cy="266876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18705" y="1217676"/>
            <a:ext cx="3290784" cy="596764"/>
          </a:xfrm>
        </p:spPr>
        <p:txBody>
          <a:bodyPr anchor="b"/>
          <a:lstStyle>
            <a:lvl1pPr marL="0" indent="0">
              <a:buNone/>
              <a:defRPr sz="1523" b="1"/>
            </a:lvl1pPr>
            <a:lvl2pPr marL="290253" indent="0">
              <a:buNone/>
              <a:defRPr sz="1270" b="1"/>
            </a:lvl2pPr>
            <a:lvl3pPr marL="580506" indent="0">
              <a:buNone/>
              <a:defRPr sz="1143" b="1"/>
            </a:lvl3pPr>
            <a:lvl4pPr marL="870759" indent="0">
              <a:buNone/>
              <a:defRPr sz="1016" b="1"/>
            </a:lvl4pPr>
            <a:lvl5pPr marL="1161012" indent="0">
              <a:buNone/>
              <a:defRPr sz="1016" b="1"/>
            </a:lvl5pPr>
            <a:lvl6pPr marL="1451265" indent="0">
              <a:buNone/>
              <a:defRPr sz="1016" b="1"/>
            </a:lvl6pPr>
            <a:lvl7pPr marL="1741518" indent="0">
              <a:buNone/>
              <a:defRPr sz="1016" b="1"/>
            </a:lvl7pPr>
            <a:lvl8pPr marL="2031771" indent="0">
              <a:buNone/>
              <a:defRPr sz="1016" b="1"/>
            </a:lvl8pPr>
            <a:lvl9pPr marL="2322024" indent="0">
              <a:buNone/>
              <a:defRPr sz="1016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18705" y="1814440"/>
            <a:ext cx="3290784" cy="266876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D0EE5-29AB-4B09-9871-479A08D33E53}" type="datetime1">
              <a:rPr lang="es-MX" smtClean="0"/>
              <a:t>19/05/2020</a:t>
            </a:fld>
            <a:endParaRPr lang="es-MX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333503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DC5AE-D8EA-4D27-B3D6-E90024356D6D}" type="datetimeFigureOut">
              <a:rPr lang="fr-FR" smtClean="0"/>
              <a:t>19/05/2020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003CC-C03D-4A27-9660-BF50A5B3EC45}" type="slidenum">
              <a:rPr lang="fr-FR" smtClean="0"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8460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DC5AE-D8EA-4D27-B3D6-E90024356D6D}" type="datetimeFigureOut">
              <a:rPr lang="fr-FR" smtClean="0"/>
              <a:t>19/05/2020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003CC-C03D-4A27-9660-BF50A5B3EC45}" type="slidenum">
              <a:rPr lang="fr-FR" smtClean="0"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90484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178" y="331152"/>
            <a:ext cx="2496561" cy="1159034"/>
          </a:xfrm>
        </p:spPr>
        <p:txBody>
          <a:bodyPr anchor="b"/>
          <a:lstStyle>
            <a:lvl1pPr>
              <a:defRPr sz="2032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90785" y="715198"/>
            <a:ext cx="3918704" cy="3529994"/>
          </a:xfrm>
        </p:spPr>
        <p:txBody>
          <a:bodyPr/>
          <a:lstStyle>
            <a:lvl1pPr>
              <a:defRPr sz="2032"/>
            </a:lvl1pPr>
            <a:lvl2pPr>
              <a:defRPr sz="1778"/>
            </a:lvl2pPr>
            <a:lvl3pPr>
              <a:defRPr sz="1523"/>
            </a:lvl3pPr>
            <a:lvl4pPr>
              <a:defRPr sz="1270"/>
            </a:lvl4pPr>
            <a:lvl5pPr>
              <a:defRPr sz="1270"/>
            </a:lvl5pPr>
            <a:lvl6pPr>
              <a:defRPr sz="1270"/>
            </a:lvl6pPr>
            <a:lvl7pPr>
              <a:defRPr sz="1270"/>
            </a:lvl7pPr>
            <a:lvl8pPr>
              <a:defRPr sz="1270"/>
            </a:lvl8pPr>
            <a:lvl9pPr>
              <a:defRPr sz="127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178" y="1490187"/>
            <a:ext cx="2496561" cy="2760755"/>
          </a:xfrm>
        </p:spPr>
        <p:txBody>
          <a:bodyPr/>
          <a:lstStyle>
            <a:lvl1pPr marL="0" indent="0">
              <a:buNone/>
              <a:defRPr sz="1016"/>
            </a:lvl1pPr>
            <a:lvl2pPr marL="290253" indent="0">
              <a:buNone/>
              <a:defRPr sz="889"/>
            </a:lvl2pPr>
            <a:lvl3pPr marL="580506" indent="0">
              <a:buNone/>
              <a:defRPr sz="762"/>
            </a:lvl3pPr>
            <a:lvl4pPr marL="870759" indent="0">
              <a:buNone/>
              <a:defRPr sz="635"/>
            </a:lvl4pPr>
            <a:lvl5pPr marL="1161012" indent="0">
              <a:buNone/>
              <a:defRPr sz="635"/>
            </a:lvl5pPr>
            <a:lvl6pPr marL="1451265" indent="0">
              <a:buNone/>
              <a:defRPr sz="635"/>
            </a:lvl6pPr>
            <a:lvl7pPr marL="1741518" indent="0">
              <a:buNone/>
              <a:defRPr sz="635"/>
            </a:lvl7pPr>
            <a:lvl8pPr marL="2031771" indent="0">
              <a:buNone/>
              <a:defRPr sz="635"/>
            </a:lvl8pPr>
            <a:lvl9pPr marL="2322024" indent="0">
              <a:buNone/>
              <a:defRPr sz="635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D0EE5-29AB-4B09-9871-479A08D33E53}" type="datetime1">
              <a:rPr lang="es-MX" smtClean="0"/>
              <a:t>19/05/2020</a:t>
            </a:fld>
            <a:endParaRPr lang="es-MX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5696799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178" y="331152"/>
            <a:ext cx="2496561" cy="1159034"/>
          </a:xfrm>
        </p:spPr>
        <p:txBody>
          <a:bodyPr anchor="b"/>
          <a:lstStyle>
            <a:lvl1pPr>
              <a:defRPr sz="2032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90785" y="715198"/>
            <a:ext cx="3918704" cy="3529994"/>
          </a:xfrm>
        </p:spPr>
        <p:txBody>
          <a:bodyPr anchor="t"/>
          <a:lstStyle>
            <a:lvl1pPr marL="0" indent="0">
              <a:buNone/>
              <a:defRPr sz="2032"/>
            </a:lvl1pPr>
            <a:lvl2pPr marL="290253" indent="0">
              <a:buNone/>
              <a:defRPr sz="1778"/>
            </a:lvl2pPr>
            <a:lvl3pPr marL="580506" indent="0">
              <a:buNone/>
              <a:defRPr sz="1523"/>
            </a:lvl3pPr>
            <a:lvl4pPr marL="870759" indent="0">
              <a:buNone/>
              <a:defRPr sz="1270"/>
            </a:lvl4pPr>
            <a:lvl5pPr marL="1161012" indent="0">
              <a:buNone/>
              <a:defRPr sz="1270"/>
            </a:lvl5pPr>
            <a:lvl6pPr marL="1451265" indent="0">
              <a:buNone/>
              <a:defRPr sz="1270"/>
            </a:lvl6pPr>
            <a:lvl7pPr marL="1741518" indent="0">
              <a:buNone/>
              <a:defRPr sz="1270"/>
            </a:lvl7pPr>
            <a:lvl8pPr marL="2031771" indent="0">
              <a:buNone/>
              <a:defRPr sz="1270"/>
            </a:lvl8pPr>
            <a:lvl9pPr marL="2322024" indent="0">
              <a:buNone/>
              <a:defRPr sz="1270"/>
            </a:lvl9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178" y="1490187"/>
            <a:ext cx="2496561" cy="2760755"/>
          </a:xfrm>
        </p:spPr>
        <p:txBody>
          <a:bodyPr/>
          <a:lstStyle>
            <a:lvl1pPr marL="0" indent="0">
              <a:buNone/>
              <a:defRPr sz="1016"/>
            </a:lvl1pPr>
            <a:lvl2pPr marL="290253" indent="0">
              <a:buNone/>
              <a:defRPr sz="889"/>
            </a:lvl2pPr>
            <a:lvl3pPr marL="580506" indent="0">
              <a:buNone/>
              <a:defRPr sz="762"/>
            </a:lvl3pPr>
            <a:lvl4pPr marL="870759" indent="0">
              <a:buNone/>
              <a:defRPr sz="635"/>
            </a:lvl4pPr>
            <a:lvl5pPr marL="1161012" indent="0">
              <a:buNone/>
              <a:defRPr sz="635"/>
            </a:lvl5pPr>
            <a:lvl6pPr marL="1451265" indent="0">
              <a:buNone/>
              <a:defRPr sz="635"/>
            </a:lvl6pPr>
            <a:lvl7pPr marL="1741518" indent="0">
              <a:buNone/>
              <a:defRPr sz="635"/>
            </a:lvl7pPr>
            <a:lvl8pPr marL="2031771" indent="0">
              <a:buNone/>
              <a:defRPr sz="635"/>
            </a:lvl8pPr>
            <a:lvl9pPr marL="2322024" indent="0">
              <a:buNone/>
              <a:defRPr sz="635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D0EE5-29AB-4B09-9871-479A08D33E53}" type="datetime1">
              <a:rPr lang="es-MX" smtClean="0"/>
              <a:t>19/05/2020</a:t>
            </a:fld>
            <a:endParaRPr lang="es-MX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583422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2170" y="264463"/>
            <a:ext cx="6676310" cy="9601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2170" y="1322311"/>
            <a:ext cx="6676310" cy="31516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2169" y="4603940"/>
            <a:ext cx="1741646" cy="264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6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3D0EE5-29AB-4B09-9871-479A08D33E53}" type="datetime1">
              <a:rPr lang="es-MX" smtClean="0"/>
              <a:t>19/05/2020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64091" y="4603940"/>
            <a:ext cx="2612469" cy="264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6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66835" y="4603940"/>
            <a:ext cx="1741646" cy="264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6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6749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7" r:id="rId12"/>
    <p:sldLayoutId id="2147483708" r:id="rId13"/>
    <p:sldLayoutId id="2147483712" r:id="rId14"/>
    <p:sldLayoutId id="2147483713" r:id="rId15"/>
    <p:sldLayoutId id="2147483714" r:id="rId16"/>
    <p:sldLayoutId id="2147483715" r:id="rId17"/>
    <p:sldLayoutId id="2147483716" r:id="rId18"/>
    <p:sldLayoutId id="2147483717" r:id="rId19"/>
    <p:sldLayoutId id="2147483718" r:id="rId20"/>
    <p:sldLayoutId id="2147483719" r:id="rId21"/>
    <p:sldLayoutId id="2147483720" r:id="rId22"/>
    <p:sldLayoutId id="2147483721" r:id="rId23"/>
    <p:sldLayoutId id="2147483722" r:id="rId24"/>
    <p:sldLayoutId id="2147483723" r:id="rId25"/>
    <p:sldLayoutId id="2147483724" r:id="rId26"/>
    <p:sldLayoutId id="2147483725" r:id="rId27"/>
    <p:sldLayoutId id="2147483726" r:id="rId28"/>
    <p:sldLayoutId id="2147483727" r:id="rId29"/>
    <p:sldLayoutId id="2147483728" r:id="rId30"/>
    <p:sldLayoutId id="2147483729" r:id="rId31"/>
    <p:sldLayoutId id="2147483730" r:id="rId32"/>
    <p:sldLayoutId id="2147483731" r:id="rId33"/>
    <p:sldLayoutId id="2147483732" r:id="rId34"/>
    <p:sldLayoutId id="2147483733" r:id="rId35"/>
    <p:sldLayoutId id="2147483734" r:id="rId36"/>
    <p:sldLayoutId id="2147483735" r:id="rId37"/>
    <p:sldLayoutId id="2147483736" r:id="rId38"/>
    <p:sldLayoutId id="2147483737" r:id="rId39"/>
    <p:sldLayoutId id="2147483738" r:id="rId40"/>
    <p:sldLayoutId id="2147483739" r:id="rId41"/>
    <p:sldLayoutId id="2147483740" r:id="rId42"/>
    <p:sldLayoutId id="2147483741" r:id="rId43"/>
    <p:sldLayoutId id="2147483742" r:id="rId44"/>
    <p:sldLayoutId id="2147483743" r:id="rId45"/>
    <p:sldLayoutId id="2147483744" r:id="rId46"/>
    <p:sldLayoutId id="2147483745" r:id="rId47"/>
  </p:sldLayoutIdLst>
  <p:hf hdr="0" ftr="0" dt="0"/>
  <p:txStyles>
    <p:titleStyle>
      <a:lvl1pPr algn="l" defTabSz="580506" rtl="0" eaLnBrk="1" latinLnBrk="0" hangingPunct="1">
        <a:lnSpc>
          <a:spcPct val="90000"/>
        </a:lnSpc>
        <a:spcBef>
          <a:spcPct val="0"/>
        </a:spcBef>
        <a:buNone/>
        <a:defRPr sz="279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45126" indent="-145126" algn="l" defTabSz="580506" rtl="0" eaLnBrk="1" latinLnBrk="0" hangingPunct="1">
        <a:lnSpc>
          <a:spcPct val="90000"/>
        </a:lnSpc>
        <a:spcBef>
          <a:spcPts val="635"/>
        </a:spcBef>
        <a:buFont typeface="Arial" panose="020B0604020202020204" pitchFamily="34" charset="0"/>
        <a:buChar char="•"/>
        <a:defRPr sz="1778" kern="1200">
          <a:solidFill>
            <a:schemeClr val="tx1"/>
          </a:solidFill>
          <a:latin typeface="+mn-lt"/>
          <a:ea typeface="+mn-ea"/>
          <a:cs typeface="+mn-cs"/>
        </a:defRPr>
      </a:lvl1pPr>
      <a:lvl2pPr marL="435379" indent="-145126" algn="l" defTabSz="580506" rtl="0" eaLnBrk="1" latinLnBrk="0" hangingPunct="1">
        <a:lnSpc>
          <a:spcPct val="90000"/>
        </a:lnSpc>
        <a:spcBef>
          <a:spcPts val="317"/>
        </a:spcBef>
        <a:buFont typeface="Arial" panose="020B0604020202020204" pitchFamily="34" charset="0"/>
        <a:buChar char="•"/>
        <a:defRPr sz="1523" kern="1200">
          <a:solidFill>
            <a:schemeClr val="tx1"/>
          </a:solidFill>
          <a:latin typeface="+mn-lt"/>
          <a:ea typeface="+mn-ea"/>
          <a:cs typeface="+mn-cs"/>
        </a:defRPr>
      </a:lvl2pPr>
      <a:lvl3pPr marL="725632" indent="-145126" algn="l" defTabSz="580506" rtl="0" eaLnBrk="1" latinLnBrk="0" hangingPunct="1">
        <a:lnSpc>
          <a:spcPct val="90000"/>
        </a:lnSpc>
        <a:spcBef>
          <a:spcPts val="317"/>
        </a:spcBef>
        <a:buFont typeface="Arial" panose="020B0604020202020204" pitchFamily="34" charset="0"/>
        <a:buChar char="•"/>
        <a:defRPr sz="1270" kern="1200">
          <a:solidFill>
            <a:schemeClr val="tx1"/>
          </a:solidFill>
          <a:latin typeface="+mn-lt"/>
          <a:ea typeface="+mn-ea"/>
          <a:cs typeface="+mn-cs"/>
        </a:defRPr>
      </a:lvl3pPr>
      <a:lvl4pPr marL="1015885" indent="-145126" algn="l" defTabSz="580506" rtl="0" eaLnBrk="1" latinLnBrk="0" hangingPunct="1">
        <a:lnSpc>
          <a:spcPct val="90000"/>
        </a:lnSpc>
        <a:spcBef>
          <a:spcPts val="317"/>
        </a:spcBef>
        <a:buFont typeface="Arial" panose="020B0604020202020204" pitchFamily="34" charset="0"/>
        <a:buChar char="•"/>
        <a:defRPr sz="1143" kern="1200">
          <a:solidFill>
            <a:schemeClr val="tx1"/>
          </a:solidFill>
          <a:latin typeface="+mn-lt"/>
          <a:ea typeface="+mn-ea"/>
          <a:cs typeface="+mn-cs"/>
        </a:defRPr>
      </a:lvl4pPr>
      <a:lvl5pPr marL="1306138" indent="-145126" algn="l" defTabSz="580506" rtl="0" eaLnBrk="1" latinLnBrk="0" hangingPunct="1">
        <a:lnSpc>
          <a:spcPct val="90000"/>
        </a:lnSpc>
        <a:spcBef>
          <a:spcPts val="317"/>
        </a:spcBef>
        <a:buFont typeface="Arial" panose="020B0604020202020204" pitchFamily="34" charset="0"/>
        <a:buChar char="•"/>
        <a:defRPr sz="1143" kern="1200">
          <a:solidFill>
            <a:schemeClr val="tx1"/>
          </a:solidFill>
          <a:latin typeface="+mn-lt"/>
          <a:ea typeface="+mn-ea"/>
          <a:cs typeface="+mn-cs"/>
        </a:defRPr>
      </a:lvl5pPr>
      <a:lvl6pPr marL="1596391" indent="-145126" algn="l" defTabSz="580506" rtl="0" eaLnBrk="1" latinLnBrk="0" hangingPunct="1">
        <a:lnSpc>
          <a:spcPct val="90000"/>
        </a:lnSpc>
        <a:spcBef>
          <a:spcPts val="317"/>
        </a:spcBef>
        <a:buFont typeface="Arial" panose="020B0604020202020204" pitchFamily="34" charset="0"/>
        <a:buChar char="•"/>
        <a:defRPr sz="1143" kern="1200">
          <a:solidFill>
            <a:schemeClr val="tx1"/>
          </a:solidFill>
          <a:latin typeface="+mn-lt"/>
          <a:ea typeface="+mn-ea"/>
          <a:cs typeface="+mn-cs"/>
        </a:defRPr>
      </a:lvl6pPr>
      <a:lvl7pPr marL="1886644" indent="-145126" algn="l" defTabSz="580506" rtl="0" eaLnBrk="1" latinLnBrk="0" hangingPunct="1">
        <a:lnSpc>
          <a:spcPct val="90000"/>
        </a:lnSpc>
        <a:spcBef>
          <a:spcPts val="317"/>
        </a:spcBef>
        <a:buFont typeface="Arial" panose="020B0604020202020204" pitchFamily="34" charset="0"/>
        <a:buChar char="•"/>
        <a:defRPr sz="1143" kern="1200">
          <a:solidFill>
            <a:schemeClr val="tx1"/>
          </a:solidFill>
          <a:latin typeface="+mn-lt"/>
          <a:ea typeface="+mn-ea"/>
          <a:cs typeface="+mn-cs"/>
        </a:defRPr>
      </a:lvl7pPr>
      <a:lvl8pPr marL="2176897" indent="-145126" algn="l" defTabSz="580506" rtl="0" eaLnBrk="1" latinLnBrk="0" hangingPunct="1">
        <a:lnSpc>
          <a:spcPct val="90000"/>
        </a:lnSpc>
        <a:spcBef>
          <a:spcPts val="317"/>
        </a:spcBef>
        <a:buFont typeface="Arial" panose="020B0604020202020204" pitchFamily="34" charset="0"/>
        <a:buChar char="•"/>
        <a:defRPr sz="1143" kern="1200">
          <a:solidFill>
            <a:schemeClr val="tx1"/>
          </a:solidFill>
          <a:latin typeface="+mn-lt"/>
          <a:ea typeface="+mn-ea"/>
          <a:cs typeface="+mn-cs"/>
        </a:defRPr>
      </a:lvl8pPr>
      <a:lvl9pPr marL="2467150" indent="-145126" algn="l" defTabSz="580506" rtl="0" eaLnBrk="1" latinLnBrk="0" hangingPunct="1">
        <a:lnSpc>
          <a:spcPct val="90000"/>
        </a:lnSpc>
        <a:spcBef>
          <a:spcPts val="317"/>
        </a:spcBef>
        <a:buFont typeface="Arial" panose="020B0604020202020204" pitchFamily="34" charset="0"/>
        <a:buChar char="•"/>
        <a:defRPr sz="114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80506" rtl="0" eaLnBrk="1" latinLnBrk="0" hangingPunct="1">
        <a:defRPr sz="1143" kern="1200">
          <a:solidFill>
            <a:schemeClr val="tx1"/>
          </a:solidFill>
          <a:latin typeface="+mn-lt"/>
          <a:ea typeface="+mn-ea"/>
          <a:cs typeface="+mn-cs"/>
        </a:defRPr>
      </a:lvl1pPr>
      <a:lvl2pPr marL="290253" algn="l" defTabSz="580506" rtl="0" eaLnBrk="1" latinLnBrk="0" hangingPunct="1">
        <a:defRPr sz="1143" kern="1200">
          <a:solidFill>
            <a:schemeClr val="tx1"/>
          </a:solidFill>
          <a:latin typeface="+mn-lt"/>
          <a:ea typeface="+mn-ea"/>
          <a:cs typeface="+mn-cs"/>
        </a:defRPr>
      </a:lvl2pPr>
      <a:lvl3pPr marL="580506" algn="l" defTabSz="580506" rtl="0" eaLnBrk="1" latinLnBrk="0" hangingPunct="1">
        <a:defRPr sz="1143" kern="1200">
          <a:solidFill>
            <a:schemeClr val="tx1"/>
          </a:solidFill>
          <a:latin typeface="+mn-lt"/>
          <a:ea typeface="+mn-ea"/>
          <a:cs typeface="+mn-cs"/>
        </a:defRPr>
      </a:lvl3pPr>
      <a:lvl4pPr marL="870759" algn="l" defTabSz="580506" rtl="0" eaLnBrk="1" latinLnBrk="0" hangingPunct="1">
        <a:defRPr sz="1143" kern="1200">
          <a:solidFill>
            <a:schemeClr val="tx1"/>
          </a:solidFill>
          <a:latin typeface="+mn-lt"/>
          <a:ea typeface="+mn-ea"/>
          <a:cs typeface="+mn-cs"/>
        </a:defRPr>
      </a:lvl4pPr>
      <a:lvl5pPr marL="1161012" algn="l" defTabSz="580506" rtl="0" eaLnBrk="1" latinLnBrk="0" hangingPunct="1">
        <a:defRPr sz="1143" kern="1200">
          <a:solidFill>
            <a:schemeClr val="tx1"/>
          </a:solidFill>
          <a:latin typeface="+mn-lt"/>
          <a:ea typeface="+mn-ea"/>
          <a:cs typeface="+mn-cs"/>
        </a:defRPr>
      </a:lvl5pPr>
      <a:lvl6pPr marL="1451265" algn="l" defTabSz="580506" rtl="0" eaLnBrk="1" latinLnBrk="0" hangingPunct="1">
        <a:defRPr sz="1143" kern="1200">
          <a:solidFill>
            <a:schemeClr val="tx1"/>
          </a:solidFill>
          <a:latin typeface="+mn-lt"/>
          <a:ea typeface="+mn-ea"/>
          <a:cs typeface="+mn-cs"/>
        </a:defRPr>
      </a:lvl6pPr>
      <a:lvl7pPr marL="1741518" algn="l" defTabSz="580506" rtl="0" eaLnBrk="1" latinLnBrk="0" hangingPunct="1">
        <a:defRPr sz="1143" kern="1200">
          <a:solidFill>
            <a:schemeClr val="tx1"/>
          </a:solidFill>
          <a:latin typeface="+mn-lt"/>
          <a:ea typeface="+mn-ea"/>
          <a:cs typeface="+mn-cs"/>
        </a:defRPr>
      </a:lvl7pPr>
      <a:lvl8pPr marL="2031771" algn="l" defTabSz="580506" rtl="0" eaLnBrk="1" latinLnBrk="0" hangingPunct="1">
        <a:defRPr sz="1143" kern="1200">
          <a:solidFill>
            <a:schemeClr val="tx1"/>
          </a:solidFill>
          <a:latin typeface="+mn-lt"/>
          <a:ea typeface="+mn-ea"/>
          <a:cs typeface="+mn-cs"/>
        </a:defRPr>
      </a:lvl8pPr>
      <a:lvl9pPr marL="2322024" algn="l" defTabSz="580506" rtl="0" eaLnBrk="1" latinLnBrk="0" hangingPunct="1">
        <a:defRPr sz="114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microsoft.com/office/2007/relationships/hdphoto" Target="../media/hdphoto1.wdp"/><Relationship Id="rId7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4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7.png"/><Relationship Id="rId7" Type="http://schemas.openxmlformats.org/officeDocument/2006/relationships/image" Target="../media/image20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png"/><Relationship Id="rId11" Type="http://schemas.openxmlformats.org/officeDocument/2006/relationships/image" Target="../media/image23.png"/><Relationship Id="rId5" Type="http://schemas.openxmlformats.org/officeDocument/2006/relationships/image" Target="../media/image18.png"/><Relationship Id="rId10" Type="http://schemas.openxmlformats.org/officeDocument/2006/relationships/image" Target="../media/image22.png"/><Relationship Id="rId4" Type="http://schemas.microsoft.com/office/2007/relationships/hdphoto" Target="../media/hdphoto5.wdp"/><Relationship Id="rId9" Type="http://schemas.microsoft.com/office/2007/relationships/hdphoto" Target="../media/hdphoto6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2.png"/><Relationship Id="rId3" Type="http://schemas.openxmlformats.org/officeDocument/2006/relationships/image" Target="../media/image16.png"/><Relationship Id="rId7" Type="http://schemas.openxmlformats.org/officeDocument/2006/relationships/image" Target="../media/image27.jpeg"/><Relationship Id="rId12" Type="http://schemas.openxmlformats.org/officeDocument/2006/relationships/image" Target="../media/image3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6.jpeg"/><Relationship Id="rId11" Type="http://schemas.openxmlformats.org/officeDocument/2006/relationships/image" Target="../media/image30.png"/><Relationship Id="rId5" Type="http://schemas.openxmlformats.org/officeDocument/2006/relationships/image" Target="../media/image25.jpeg"/><Relationship Id="rId15" Type="http://schemas.microsoft.com/office/2007/relationships/hdphoto" Target="../media/hdphoto8.wdp"/><Relationship Id="rId10" Type="http://schemas.openxmlformats.org/officeDocument/2006/relationships/image" Target="../media/image29.png"/><Relationship Id="rId4" Type="http://schemas.openxmlformats.org/officeDocument/2006/relationships/image" Target="../media/image24.jpeg"/><Relationship Id="rId9" Type="http://schemas.microsoft.com/office/2007/relationships/hdphoto" Target="../media/hdphoto7.wdp"/><Relationship Id="rId1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2058568" y="1745878"/>
            <a:ext cx="5053432" cy="1840223"/>
          </a:xfrm>
          <a:prstGeom prst="rect">
            <a:avLst/>
          </a:prstGeom>
        </p:spPr>
        <p:txBody>
          <a:bodyPr vert="horz" lIns="80148" tIns="40074" rIns="80148" bIns="40074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s-MX" sz="2805" b="1" dirty="0" smtClean="0">
                <a:solidFill>
                  <a:schemeClr val="tx2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Reapertura a </a:t>
            </a:r>
            <a:r>
              <a:rPr lang="es-MX" sz="2805" b="1" dirty="0">
                <a:solidFill>
                  <a:schemeClr val="tx2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la Nueva Normalidad de las actividades laborales</a:t>
            </a:r>
          </a:p>
        </p:txBody>
      </p:sp>
    </p:spTree>
    <p:extLst>
      <p:ext uri="{BB962C8B-B14F-4D97-AF65-F5344CB8AC3E}">
        <p14:creationId xmlns:p14="http://schemas.microsoft.com/office/powerpoint/2010/main" val="2592272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3E746053-7DB1-4E49-AFD3-0020213EE0E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350" b="85300" l="200" r="72633">
                        <a14:foregroundMark x1="5633" y1="36700" x2="2567" y2="40250"/>
                        <a14:foregroundMark x1="51067" y1="35900" x2="53100" y2="35400"/>
                        <a14:foregroundMark x1="51233" y1="53050" x2="52600" y2="53700"/>
                        <a14:foregroundMark x1="23267" y1="75700" x2="23267" y2="75700"/>
                        <a14:foregroundMark x1="30667" y1="80850" x2="31400" y2="80850"/>
                        <a14:foregroundMark x1="55433" y1="77300" x2="55433" y2="77300"/>
                        <a14:foregroundMark x1="16367" y1="31150" x2="16367" y2="311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82" t="29915" r="73897" b="40324"/>
          <a:stretch/>
        </p:blipFill>
        <p:spPr>
          <a:xfrm>
            <a:off x="744687" y="1264417"/>
            <a:ext cx="1752600" cy="1478280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65F67379-7B09-429C-BBD5-3D428075524A}"/>
              </a:ext>
            </a:extLst>
          </p:cNvPr>
          <p:cNvSpPr/>
          <p:nvPr/>
        </p:nvSpPr>
        <p:spPr>
          <a:xfrm>
            <a:off x="744687" y="200699"/>
            <a:ext cx="620077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000" b="1" dirty="0">
                <a:solidFill>
                  <a:srgbClr val="003853"/>
                </a:solidFill>
                <a:latin typeface="Century Gothic" panose="020B0502020202020204" pitchFamily="34" charset="0"/>
              </a:rPr>
              <a:t>Reapertura acorde a Etapa</a:t>
            </a:r>
            <a:endParaRPr lang="es-MX" sz="2000" dirty="0">
              <a:solidFill>
                <a:srgbClr val="003853"/>
              </a:solidFill>
              <a:latin typeface="Century Gothic" panose="020B0502020202020204" pitchFamily="34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864D7CAF-A894-4EA6-BB8B-72B840A097A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350" b="85300" l="200" r="72633">
                        <a14:foregroundMark x1="5633" y1="36700" x2="2567" y2="40250"/>
                        <a14:foregroundMark x1="51067" y1="35900" x2="53100" y2="35400"/>
                        <a14:foregroundMark x1="51233" y1="53050" x2="52600" y2="53700"/>
                        <a14:foregroundMark x1="23267" y1="75700" x2="23267" y2="75700"/>
                        <a14:foregroundMark x1="30667" y1="80850" x2="31400" y2="80850"/>
                        <a14:foregroundMark x1="55433" y1="77300" x2="55433" y2="77300"/>
                        <a14:foregroundMark x1="16367" y1="31150" x2="16367" y2="311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720" t="29915" r="50759" b="40324"/>
          <a:stretch/>
        </p:blipFill>
        <p:spPr>
          <a:xfrm>
            <a:off x="2914054" y="1293881"/>
            <a:ext cx="1752600" cy="147828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89C1BD86-9F17-4A77-9EBF-C327A046CFC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350" b="85300" l="200" r="72633">
                        <a14:foregroundMark x1="5633" y1="36700" x2="2567" y2="40250"/>
                        <a14:foregroundMark x1="51067" y1="35900" x2="53100" y2="35400"/>
                        <a14:foregroundMark x1="51233" y1="53050" x2="52600" y2="53700"/>
                        <a14:foregroundMark x1="23267" y1="75700" x2="23267" y2="75700"/>
                        <a14:foregroundMark x1="30667" y1="80850" x2="31400" y2="80850"/>
                        <a14:foregroundMark x1="55433" y1="77300" x2="55433" y2="77300"/>
                        <a14:foregroundMark x1="16367" y1="31150" x2="16367" y2="311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241" t="29915" r="26244" b="40324"/>
          <a:stretch/>
        </p:blipFill>
        <p:spPr>
          <a:xfrm>
            <a:off x="5020174" y="1301477"/>
            <a:ext cx="1826594" cy="147828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51F0D432-BA13-4E0D-B109-3F18B43A5D6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54228"/>
          <a:stretch/>
        </p:blipFill>
        <p:spPr>
          <a:xfrm>
            <a:off x="1249427" y="2005341"/>
            <a:ext cx="1079086" cy="505082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97FFEF51-F523-4BE4-85E2-C712095F56E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58830"/>
          <a:stretch/>
        </p:blipFill>
        <p:spPr>
          <a:xfrm>
            <a:off x="3403140" y="2078484"/>
            <a:ext cx="1079086" cy="454302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9707BD23-91BE-4BC8-857A-D92D0509271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50000"/>
          <a:stretch/>
        </p:blipFill>
        <p:spPr>
          <a:xfrm>
            <a:off x="5532662" y="2084950"/>
            <a:ext cx="1079086" cy="551736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095E2858-1439-4114-98B2-CA984E837BD7}"/>
              </a:ext>
            </a:extLst>
          </p:cNvPr>
          <p:cNvSpPr/>
          <p:nvPr/>
        </p:nvSpPr>
        <p:spPr>
          <a:xfrm>
            <a:off x="1322952" y="2027049"/>
            <a:ext cx="8953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ES" sz="1200" b="1" dirty="0">
                <a:latin typeface="Century Gothic" panose="020B0502020202020204" pitchFamily="34" charset="0"/>
              </a:rPr>
              <a:t>18 </a:t>
            </a:r>
          </a:p>
          <a:p>
            <a:pPr lvl="0" algn="ctr"/>
            <a:r>
              <a:rPr lang="es-ES" sz="1200" b="1" dirty="0">
                <a:latin typeface="Century Gothic" panose="020B0502020202020204" pitchFamily="34" charset="0"/>
              </a:rPr>
              <a:t> Mayo</a:t>
            </a:r>
            <a:endParaRPr lang="es-MX" dirty="0"/>
          </a:p>
        </p:txBody>
      </p:sp>
      <p:sp>
        <p:nvSpPr>
          <p:cNvPr id="16" name="Rectángulo: esquinas redondeadas 15">
            <a:extLst>
              <a:ext uri="{FF2B5EF4-FFF2-40B4-BE49-F238E27FC236}">
                <a16:creationId xmlns:a16="http://schemas.microsoft.com/office/drawing/2014/main" id="{FDCD1825-69DA-4342-B66E-6E3E0607AA63}"/>
              </a:ext>
            </a:extLst>
          </p:cNvPr>
          <p:cNvSpPr/>
          <p:nvPr/>
        </p:nvSpPr>
        <p:spPr>
          <a:xfrm>
            <a:off x="812062" y="2774419"/>
            <a:ext cx="1752600" cy="1575534"/>
          </a:xfrm>
          <a:prstGeom prst="roundRect">
            <a:avLst/>
          </a:prstGeom>
          <a:solidFill>
            <a:srgbClr val="B268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s-ES" sz="900" dirty="0">
              <a:latin typeface="Century Gothic" panose="020B0502020202020204" pitchFamily="34" charset="0"/>
            </a:endParaRPr>
          </a:p>
          <a:p>
            <a:pPr algn="just"/>
            <a:endParaRPr lang="es-ES" sz="900" dirty="0">
              <a:latin typeface="Century Gothic" panose="020B0502020202020204" pitchFamily="34" charset="0"/>
            </a:endParaRPr>
          </a:p>
          <a:p>
            <a:pPr algn="just"/>
            <a:r>
              <a:rPr lang="es-ES" sz="1100" dirty="0">
                <a:latin typeface="Century Gothic" panose="020B0502020202020204" pitchFamily="34" charset="0"/>
              </a:rPr>
              <a:t>Reapertura de los Municipios que </a:t>
            </a:r>
            <a:r>
              <a:rPr lang="es-ES" sz="1100" b="1" dirty="0">
                <a:latin typeface="Century Gothic" panose="020B0502020202020204" pitchFamily="34" charset="0"/>
              </a:rPr>
              <a:t>NO tienen casos </a:t>
            </a:r>
            <a:r>
              <a:rPr lang="es-ES" sz="1100" dirty="0">
                <a:latin typeface="Century Gothic" panose="020B0502020202020204" pitchFamily="34" charset="0"/>
              </a:rPr>
              <a:t>positivos, </a:t>
            </a:r>
            <a:r>
              <a:rPr lang="es-ES" sz="1100" b="1" dirty="0">
                <a:latin typeface="Century Gothic" panose="020B0502020202020204" pitchFamily="34" charset="0"/>
              </a:rPr>
              <a:t>NI vecindad </a:t>
            </a:r>
            <a:r>
              <a:rPr lang="es-ES" sz="1100" dirty="0">
                <a:latin typeface="Century Gothic" panose="020B0502020202020204" pitchFamily="34" charset="0"/>
              </a:rPr>
              <a:t>con municipios con contagios.</a:t>
            </a:r>
          </a:p>
          <a:p>
            <a:pPr algn="just"/>
            <a:endParaRPr lang="es-MX" sz="1600" dirty="0"/>
          </a:p>
        </p:txBody>
      </p:sp>
      <p:sp>
        <p:nvSpPr>
          <p:cNvPr id="17" name="Rectángulo: esquinas redondeadas 16">
            <a:extLst>
              <a:ext uri="{FF2B5EF4-FFF2-40B4-BE49-F238E27FC236}">
                <a16:creationId xmlns:a16="http://schemas.microsoft.com/office/drawing/2014/main" id="{E7546964-D424-42E8-A4E9-34EB7F9ABFD1}"/>
              </a:ext>
            </a:extLst>
          </p:cNvPr>
          <p:cNvSpPr/>
          <p:nvPr/>
        </p:nvSpPr>
        <p:spPr>
          <a:xfrm>
            <a:off x="2937507" y="2779757"/>
            <a:ext cx="1844647" cy="1575534"/>
          </a:xfrm>
          <a:prstGeom prst="roundRect">
            <a:avLst/>
          </a:prstGeom>
          <a:solidFill>
            <a:srgbClr val="FF76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MX" sz="1100" dirty="0">
                <a:latin typeface="Century Gothic" panose="020B0502020202020204" pitchFamily="34" charset="0"/>
              </a:rPr>
              <a:t>Resto de los Municipios: Acciones de aplicación general tendientes a la </a:t>
            </a:r>
            <a:r>
              <a:rPr lang="es-MX" sz="1100" b="1" dirty="0">
                <a:latin typeface="Century Gothic" panose="020B0502020202020204" pitchFamily="34" charset="0"/>
              </a:rPr>
              <a:t>preparación para la reapertura </a:t>
            </a:r>
            <a:r>
              <a:rPr lang="es-MX" sz="1100" dirty="0">
                <a:latin typeface="Century Gothic" panose="020B0502020202020204" pitchFamily="34" charset="0"/>
              </a:rPr>
              <a:t>de las actividades en general.</a:t>
            </a:r>
          </a:p>
        </p:txBody>
      </p:sp>
      <p:sp>
        <p:nvSpPr>
          <p:cNvPr id="18" name="Rectángulo: esquinas redondeadas 17">
            <a:extLst>
              <a:ext uri="{FF2B5EF4-FFF2-40B4-BE49-F238E27FC236}">
                <a16:creationId xmlns:a16="http://schemas.microsoft.com/office/drawing/2014/main" id="{9F2FAE86-1096-47D3-92DF-A7FF5E72B554}"/>
              </a:ext>
            </a:extLst>
          </p:cNvPr>
          <p:cNvSpPr/>
          <p:nvPr/>
        </p:nvSpPr>
        <p:spPr>
          <a:xfrm>
            <a:off x="5087549" y="2783488"/>
            <a:ext cx="1752600" cy="1579399"/>
          </a:xfrm>
          <a:prstGeom prst="roundRect">
            <a:avLst/>
          </a:prstGeom>
          <a:solidFill>
            <a:srgbClr val="00C5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S" sz="1100" dirty="0">
                <a:latin typeface="Century Gothic" panose="020B0502020202020204" pitchFamily="34" charset="0"/>
              </a:rPr>
              <a:t>Reapertura de actividades acorde a las medidas de seguridad sanitaria, dictadas por el Sistema de Semáforo de Alerta Semanal.</a:t>
            </a:r>
            <a:endParaRPr lang="es-ES" sz="1200" dirty="0">
              <a:latin typeface="Century Gothic" panose="020B0502020202020204" pitchFamily="34" charset="0"/>
            </a:endParaRP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680E25B6-6E65-4A44-BCB8-E2E87958C19F}"/>
              </a:ext>
            </a:extLst>
          </p:cNvPr>
          <p:cNvSpPr/>
          <p:nvPr/>
        </p:nvSpPr>
        <p:spPr>
          <a:xfrm>
            <a:off x="3585133" y="2059899"/>
            <a:ext cx="7151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MX" sz="1200" b="1" dirty="0">
                <a:latin typeface="Century Gothic" panose="020B0502020202020204" pitchFamily="34" charset="0"/>
              </a:rPr>
              <a:t>18 - 31  Mayo</a:t>
            </a:r>
            <a:endParaRPr lang="es-ES" sz="1200" b="1" dirty="0">
              <a:latin typeface="Century Gothic" panose="020B0502020202020204" pitchFamily="34" charset="0"/>
            </a:endParaRP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6A7B2B8C-F923-49B8-A9DC-3E3426BDF5B9}"/>
              </a:ext>
            </a:extLst>
          </p:cNvPr>
          <p:cNvSpPr/>
          <p:nvPr/>
        </p:nvSpPr>
        <p:spPr>
          <a:xfrm>
            <a:off x="5714655" y="2085724"/>
            <a:ext cx="7151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MX" sz="1200" b="1" dirty="0">
                <a:latin typeface="Century Gothic" panose="020B0502020202020204" pitchFamily="34" charset="0"/>
              </a:rPr>
              <a:t>1</a:t>
            </a:r>
          </a:p>
          <a:p>
            <a:pPr lvl="0" algn="ctr"/>
            <a:r>
              <a:rPr lang="es-MX" sz="1200" b="1" dirty="0">
                <a:latin typeface="Century Gothic" panose="020B0502020202020204" pitchFamily="34" charset="0"/>
              </a:rPr>
              <a:t>Junio</a:t>
            </a:r>
            <a:endParaRPr lang="es-ES" sz="1200" b="1" dirty="0">
              <a:latin typeface="Century Gothic" panose="020B0502020202020204" pitchFamily="34" charset="0"/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35867F67-60FC-4D84-89FF-C375B10047BE}"/>
              </a:ext>
            </a:extLst>
          </p:cNvPr>
          <p:cNvSpPr txBox="1"/>
          <p:nvPr/>
        </p:nvSpPr>
        <p:spPr>
          <a:xfrm>
            <a:off x="532220" y="632531"/>
            <a:ext cx="641324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100" dirty="0">
                <a:latin typeface="Century Gothic" panose="020B0502020202020204" pitchFamily="34" charset="0"/>
              </a:rPr>
              <a:t>En base a la Estrategia de reapertura de actividades enunciada el día 13 de Mayo de 2020, CIATEC debe cumplir con la </a:t>
            </a:r>
            <a:r>
              <a:rPr lang="es-MX" sz="1100" b="1" dirty="0">
                <a:latin typeface="Century Gothic" panose="020B0502020202020204" pitchFamily="34" charset="0"/>
              </a:rPr>
              <a:t>“Etapa 2”. </a:t>
            </a:r>
            <a:r>
              <a:rPr lang="es-MX" sz="1100" dirty="0">
                <a:latin typeface="Century Gothic" panose="020B0502020202020204" pitchFamily="34" charset="0"/>
              </a:rPr>
              <a:t>En la que se deberá prepararlos lineamientos de seguridad sanitaria para  su reapertura el 1 de Junio.</a:t>
            </a:r>
            <a:endParaRPr lang="es-MX" sz="1200" dirty="0"/>
          </a:p>
        </p:txBody>
      </p:sp>
      <p:pic>
        <p:nvPicPr>
          <p:cNvPr id="2050" name="Picture 2" descr="Semaforo">
            <a:extLst>
              <a:ext uri="{FF2B5EF4-FFF2-40B4-BE49-F238E27FC236}">
                <a16:creationId xmlns:a16="http://schemas.microsoft.com/office/drawing/2014/main" id="{6CC4C52D-5510-409F-9AD3-A18BFFA8A9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27911" r="9041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884" r="22585"/>
          <a:stretch/>
        </p:blipFill>
        <p:spPr bwMode="auto">
          <a:xfrm>
            <a:off x="5972861" y="1592072"/>
            <a:ext cx="170807" cy="445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41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39687" y="973832"/>
            <a:ext cx="5433848" cy="3060055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1637737" y="1428312"/>
            <a:ext cx="5637749" cy="573865"/>
          </a:xfrm>
          <a:prstGeom prst="rect">
            <a:avLst/>
          </a:prstGeom>
          <a:noFill/>
          <a:ln w="28575">
            <a:solidFill>
              <a:srgbClr val="0BA7CD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8" name="CuadroTexto 17"/>
          <p:cNvSpPr txBox="1"/>
          <p:nvPr/>
        </p:nvSpPr>
        <p:spPr>
          <a:xfrm>
            <a:off x="584032" y="225415"/>
            <a:ext cx="62026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b="1" dirty="0">
                <a:solidFill>
                  <a:srgbClr val="0038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Descripción del Sistema de Semáforo de Alerta</a:t>
            </a:r>
          </a:p>
        </p:txBody>
      </p:sp>
      <p:sp>
        <p:nvSpPr>
          <p:cNvPr id="20" name="CuadroTexto 19"/>
          <p:cNvSpPr txBox="1"/>
          <p:nvPr/>
        </p:nvSpPr>
        <p:spPr>
          <a:xfrm>
            <a:off x="0" y="1484283"/>
            <a:ext cx="1313625" cy="646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>
                <a:solidFill>
                  <a:srgbClr val="04748D"/>
                </a:solidFill>
                <a:latin typeface="Century Gothic" panose="020B0502020202020204" pitchFamily="34" charset="0"/>
              </a:rPr>
              <a:t>Actividades </a:t>
            </a:r>
            <a:r>
              <a:rPr lang="es-MX" dirty="0" smtClean="0">
                <a:solidFill>
                  <a:srgbClr val="04748D"/>
                </a:solidFill>
                <a:latin typeface="Century Gothic" panose="020B0502020202020204" pitchFamily="34" charset="0"/>
              </a:rPr>
              <a:t>que se mantienen</a:t>
            </a:r>
            <a:endParaRPr lang="es-MX" dirty="0">
              <a:solidFill>
                <a:srgbClr val="04748D"/>
              </a:solidFill>
              <a:latin typeface="Century Gothic" panose="020B0502020202020204" pitchFamily="34" charset="0"/>
            </a:endParaRPr>
          </a:p>
        </p:txBody>
      </p:sp>
      <p:sp>
        <p:nvSpPr>
          <p:cNvPr id="21" name="Flecha derecha 20"/>
          <p:cNvSpPr/>
          <p:nvPr/>
        </p:nvSpPr>
        <p:spPr>
          <a:xfrm>
            <a:off x="1243715" y="1589119"/>
            <a:ext cx="322846" cy="252248"/>
          </a:xfrm>
          <a:prstGeom prst="rightArrow">
            <a:avLst/>
          </a:prstGeom>
          <a:solidFill>
            <a:srgbClr val="05A3B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grpSp>
        <p:nvGrpSpPr>
          <p:cNvPr id="23" name="Grupo 22"/>
          <p:cNvGrpSpPr/>
          <p:nvPr/>
        </p:nvGrpSpPr>
        <p:grpSpPr>
          <a:xfrm>
            <a:off x="178167" y="3059912"/>
            <a:ext cx="1392983" cy="1201848"/>
            <a:chOff x="6041346" y="2487283"/>
            <a:chExt cx="1392983" cy="1201848"/>
          </a:xfrm>
        </p:grpSpPr>
        <p:pic>
          <p:nvPicPr>
            <p:cNvPr id="9" name="Imagen 8"/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B2D2AA"/>
                </a:clrFrom>
                <a:clrTo>
                  <a:srgbClr val="B2D2AA">
                    <a:alpha val="0"/>
                  </a:srgbClr>
                </a:clrTo>
              </a:clrChange>
            </a:blip>
            <a:srcRect l="91136" t="34145" r="845" b="52392"/>
            <a:stretch/>
          </p:blipFill>
          <p:spPr>
            <a:xfrm>
              <a:off x="6161074" y="3025809"/>
              <a:ext cx="185731" cy="175583"/>
            </a:xfrm>
            <a:prstGeom prst="rect">
              <a:avLst/>
            </a:prstGeom>
          </p:spPr>
        </p:pic>
        <p:pic>
          <p:nvPicPr>
            <p:cNvPr id="10" name="Imagen 9"/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B2D2AA"/>
                </a:clrFrom>
                <a:clrTo>
                  <a:srgbClr val="B2D2AA">
                    <a:alpha val="0"/>
                  </a:srgbClr>
                </a:clrTo>
              </a:clrChange>
            </a:blip>
            <a:srcRect l="81977" t="36911" r="10617" b="52973"/>
            <a:stretch/>
          </p:blipFill>
          <p:spPr>
            <a:xfrm>
              <a:off x="6161074" y="2816261"/>
              <a:ext cx="188834" cy="145257"/>
            </a:xfrm>
            <a:prstGeom prst="rect">
              <a:avLst/>
            </a:prstGeom>
          </p:spPr>
        </p:pic>
        <p:sp>
          <p:nvSpPr>
            <p:cNvPr id="11" name="CuadroTexto 10"/>
            <p:cNvSpPr txBox="1"/>
            <p:nvPr/>
          </p:nvSpPr>
          <p:spPr>
            <a:xfrm>
              <a:off x="6299810" y="2796556"/>
              <a:ext cx="972264" cy="18466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s-MX" sz="600" dirty="0">
                  <a:latin typeface="Century Gothic" panose="020B0502020202020204" pitchFamily="34" charset="0"/>
                </a:rPr>
                <a:t>Act. Laboral Esencial</a:t>
              </a:r>
            </a:p>
          </p:txBody>
        </p:sp>
        <p:sp>
          <p:nvSpPr>
            <p:cNvPr id="12" name="CuadroTexto 11"/>
            <p:cNvSpPr txBox="1"/>
            <p:nvPr/>
          </p:nvSpPr>
          <p:spPr>
            <a:xfrm>
              <a:off x="6299810" y="3025809"/>
              <a:ext cx="1134519" cy="18466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s-MX" sz="600" dirty="0">
                  <a:latin typeface="Century Gothic" panose="020B0502020202020204" pitchFamily="34" charset="0"/>
                </a:rPr>
                <a:t>Act. Laboral No Esencial</a:t>
              </a:r>
            </a:p>
          </p:txBody>
        </p:sp>
        <p:pic>
          <p:nvPicPr>
            <p:cNvPr id="13" name="Imagen 12"/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B2D2AA"/>
                </a:clrFrom>
                <a:clrTo>
                  <a:srgbClr val="B2D2AA">
                    <a:alpha val="0"/>
                  </a:srgbClr>
                </a:clrTo>
              </a:clrChange>
            </a:blip>
            <a:srcRect l="81821" t="50360" r="10321" b="34612"/>
            <a:stretch/>
          </p:blipFill>
          <p:spPr>
            <a:xfrm>
              <a:off x="6161074" y="3229197"/>
              <a:ext cx="152547" cy="164281"/>
            </a:xfrm>
            <a:prstGeom prst="rect">
              <a:avLst/>
            </a:prstGeom>
          </p:spPr>
        </p:pic>
        <p:pic>
          <p:nvPicPr>
            <p:cNvPr id="14" name="Imagen 13"/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B0D0A8"/>
                </a:clrFrom>
                <a:clrTo>
                  <a:srgbClr val="B0D0A8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50551" b="63787" l="91822" r="98137">
                          <a14:foregroundMark x1="93064" y1="53493" x2="93064" y2="61765"/>
                          <a14:backgroundMark x1="91925" y1="50735" x2="93375" y2="52941"/>
                          <a14:backgroundMark x1="96480" y1="52574" x2="98033" y2="50919"/>
                          <a14:backgroundMark x1="95963" y1="54596" x2="96066" y2="62132"/>
                          <a14:backgroundMark x1="97826" y1="54044" x2="98033" y2="62500"/>
                          <a14:backgroundMark x1="94099" y1="54596" x2="93996" y2="62316"/>
                          <a14:backgroundMark x1="92236" y1="54228" x2="92133" y2="55699"/>
                          <a14:backgroundMark x1="92133" y1="56434" x2="92236" y2="57169"/>
                          <a14:backgroundMark x1="92236" y1="62132" x2="92029" y2="61949"/>
                        </a14:backgroundRemoval>
                      </a14:imgEffect>
                    </a14:imgLayer>
                  </a14:imgProps>
                </a:ext>
              </a:extLst>
            </a:blip>
            <a:srcRect l="91351" t="50165" r="1578" b="35783"/>
            <a:stretch/>
          </p:blipFill>
          <p:spPr>
            <a:xfrm>
              <a:off x="6161074" y="3412200"/>
              <a:ext cx="166103" cy="185898"/>
            </a:xfrm>
            <a:prstGeom prst="rect">
              <a:avLst/>
            </a:prstGeom>
          </p:spPr>
        </p:pic>
        <p:sp>
          <p:nvSpPr>
            <p:cNvPr id="15" name="CuadroTexto 14"/>
            <p:cNvSpPr txBox="1"/>
            <p:nvPr/>
          </p:nvSpPr>
          <p:spPr>
            <a:xfrm>
              <a:off x="6299810" y="3239859"/>
              <a:ext cx="1134519" cy="18466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s-MX" sz="600" dirty="0">
                  <a:latin typeface="Century Gothic" panose="020B0502020202020204" pitchFamily="34" charset="0"/>
                </a:rPr>
                <a:t>Espacio Público Abierto</a:t>
              </a:r>
            </a:p>
          </p:txBody>
        </p:sp>
        <p:sp>
          <p:nvSpPr>
            <p:cNvPr id="16" name="CuadroTexto 15"/>
            <p:cNvSpPr txBox="1"/>
            <p:nvPr/>
          </p:nvSpPr>
          <p:spPr>
            <a:xfrm>
              <a:off x="6299810" y="3435187"/>
              <a:ext cx="1134519" cy="18466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s-MX" sz="600" dirty="0">
                  <a:latin typeface="Century Gothic" panose="020B0502020202020204" pitchFamily="34" charset="0"/>
                </a:rPr>
                <a:t>Espacio Público Cerrado</a:t>
              </a:r>
            </a:p>
          </p:txBody>
        </p:sp>
        <p:sp>
          <p:nvSpPr>
            <p:cNvPr id="17" name="CuadroTexto 16"/>
            <p:cNvSpPr txBox="1"/>
            <p:nvPr/>
          </p:nvSpPr>
          <p:spPr>
            <a:xfrm>
              <a:off x="6161074" y="2487283"/>
              <a:ext cx="1236734" cy="2771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dirty="0">
                  <a:latin typeface="Century Gothic" panose="020B0502020202020204" pitchFamily="34" charset="0"/>
                </a:rPr>
                <a:t>Simbología:</a:t>
              </a:r>
            </a:p>
          </p:txBody>
        </p:sp>
        <p:sp>
          <p:nvSpPr>
            <p:cNvPr id="22" name="Rectángulo 21"/>
            <p:cNvSpPr/>
            <p:nvPr/>
          </p:nvSpPr>
          <p:spPr>
            <a:xfrm>
              <a:off x="6041346" y="2487283"/>
              <a:ext cx="1356462" cy="120184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</p:grpSp>
    </p:spTree>
    <p:extLst>
      <p:ext uri="{BB962C8B-B14F-4D97-AF65-F5344CB8AC3E}">
        <p14:creationId xmlns:p14="http://schemas.microsoft.com/office/powerpoint/2010/main" val="2302046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1086334" y="1757433"/>
            <a:ext cx="5382705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3200" b="1" dirty="0">
                <a:solidFill>
                  <a:srgbClr val="09748D"/>
                </a:solidFill>
                <a:latin typeface="Century Gothic" panose="020B0502020202020204" pitchFamily="34" charset="0"/>
              </a:rPr>
              <a:t>Protocolo sanitario para la incorporación a la Nueva Normalidad de actividades laborales</a:t>
            </a:r>
          </a:p>
        </p:txBody>
      </p:sp>
    </p:spTree>
    <p:extLst>
      <p:ext uri="{BB962C8B-B14F-4D97-AF65-F5344CB8AC3E}">
        <p14:creationId xmlns:p14="http://schemas.microsoft.com/office/powerpoint/2010/main" val="2893598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82078" y="1125434"/>
            <a:ext cx="3012545" cy="738664"/>
          </a:xfrm>
          <a:prstGeom prst="rect">
            <a:avLst/>
          </a:prstGeom>
          <a:solidFill>
            <a:srgbClr val="003854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  <a:softEdge rad="12700"/>
          </a:effectLst>
        </p:spPr>
        <p:txBody>
          <a:bodyPr wrap="square" rtlCol="0">
            <a:spAutoFit/>
          </a:bodyPr>
          <a:lstStyle/>
          <a:p>
            <a:pPr algn="just"/>
            <a:r>
              <a:rPr lang="es-MX" sz="14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Reforzamiento de Acciones del Filtro Sanitario</a:t>
            </a:r>
          </a:p>
          <a:p>
            <a:pPr algn="just"/>
            <a:endParaRPr lang="es-MX" sz="1400" b="1" dirty="0">
              <a:solidFill>
                <a:schemeClr val="accent6">
                  <a:lumMod val="20000"/>
                  <a:lumOff val="8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482078" y="2260170"/>
            <a:ext cx="3012545" cy="954107"/>
          </a:xfrm>
          <a:prstGeom prst="rect">
            <a:avLst/>
          </a:prstGeom>
          <a:solidFill>
            <a:srgbClr val="003854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  <a:softEdge rad="12700"/>
          </a:effectLst>
        </p:spPr>
        <p:txBody>
          <a:bodyPr wrap="square" rtlCol="0">
            <a:spAutoFit/>
          </a:bodyPr>
          <a:lstStyle>
            <a:defPPr>
              <a:defRPr lang="es-MX"/>
            </a:defPPr>
            <a:lvl1pPr algn="just">
              <a:defRPr sz="1400" b="1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s-MX" dirty="0"/>
              <a:t>Fortalecimiento de Medidas Generales de  </a:t>
            </a:r>
          </a:p>
          <a:p>
            <a:r>
              <a:rPr lang="es-MX" dirty="0"/>
              <a:t>Limpieza en todos </a:t>
            </a:r>
          </a:p>
          <a:p>
            <a:r>
              <a:rPr lang="es-MX" dirty="0"/>
              <a:t>los espacios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501127" y="3618334"/>
            <a:ext cx="2993496" cy="954107"/>
          </a:xfrm>
          <a:prstGeom prst="rect">
            <a:avLst/>
          </a:prstGeom>
          <a:solidFill>
            <a:srgbClr val="003854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  <a:softEdge rad="12700"/>
          </a:effectLst>
        </p:spPr>
        <p:txBody>
          <a:bodyPr wrap="square" rtlCol="0">
            <a:spAutoFit/>
          </a:bodyPr>
          <a:lstStyle>
            <a:defPPr>
              <a:defRPr lang="es-MX"/>
            </a:defPPr>
            <a:lvl1pPr algn="just">
              <a:defRPr sz="1400" b="1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s-MX" dirty="0"/>
              <a:t>Fortalecimiento de Medidas Generales de </a:t>
            </a:r>
          </a:p>
          <a:p>
            <a:r>
              <a:rPr lang="es-MX" dirty="0"/>
              <a:t>Salud e Higiene </a:t>
            </a:r>
          </a:p>
          <a:p>
            <a:r>
              <a:rPr lang="es-MX" dirty="0"/>
              <a:t>Personal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4278083" y="2934195"/>
            <a:ext cx="3012545" cy="738664"/>
          </a:xfrm>
          <a:prstGeom prst="rect">
            <a:avLst/>
          </a:prstGeom>
          <a:solidFill>
            <a:srgbClr val="003854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  <a:softEdge rad="12700"/>
          </a:effectLst>
        </p:spPr>
        <p:txBody>
          <a:bodyPr wrap="square" rtlCol="0">
            <a:spAutoFit/>
          </a:bodyPr>
          <a:lstStyle>
            <a:defPPr>
              <a:defRPr lang="es-MX"/>
            </a:defPPr>
            <a:lvl1pPr algn="just">
              <a:defRPr sz="1400" b="1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s-MX" dirty="0"/>
              <a:t>Ruta de Acción al confirmarse o Detectarse 1 o más casos de COVID-19 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4297132" y="1455783"/>
            <a:ext cx="2993496" cy="954107"/>
          </a:xfrm>
          <a:prstGeom prst="rect">
            <a:avLst/>
          </a:prstGeom>
          <a:solidFill>
            <a:srgbClr val="003854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  <a:softEdge rad="12700"/>
          </a:effectLst>
        </p:spPr>
        <p:txBody>
          <a:bodyPr wrap="square" rtlCol="0">
            <a:spAutoFit/>
          </a:bodyPr>
          <a:lstStyle>
            <a:defPPr>
              <a:defRPr lang="es-MX"/>
            </a:defPPr>
            <a:lvl1pPr algn="just">
              <a:defRPr sz="1400" b="1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s-MX" dirty="0"/>
              <a:t>Fortalecimiento de Medidas Generales de </a:t>
            </a:r>
          </a:p>
          <a:p>
            <a:r>
              <a:rPr lang="es-MX" dirty="0"/>
              <a:t>Interacción social</a:t>
            </a:r>
          </a:p>
          <a:p>
            <a:endParaRPr lang="es-MX" dirty="0"/>
          </a:p>
        </p:txBody>
      </p:sp>
      <p:sp>
        <p:nvSpPr>
          <p:cNvPr id="7" name="Rectángulo 6"/>
          <p:cNvSpPr/>
          <p:nvPr/>
        </p:nvSpPr>
        <p:spPr>
          <a:xfrm>
            <a:off x="277444" y="297356"/>
            <a:ext cx="7211045" cy="6467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s-MX" dirty="0">
                <a:latin typeface="Century Gothic" panose="020B0502020202020204" pitchFamily="34" charset="0"/>
              </a:rPr>
              <a:t>La Contención de la Transmisión Comunitaria es muy importante para ésta </a:t>
            </a:r>
            <a:r>
              <a:rPr lang="es-ES" sz="1200" b="1" dirty="0">
                <a:solidFill>
                  <a:schemeClr val="tx2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Reapertura hacia la Nueva normalidad, </a:t>
            </a:r>
            <a:r>
              <a:rPr lang="es-ES" sz="1200" dirty="0">
                <a:latin typeface="Century Gothic" panose="020B0502020202020204" pitchFamily="34" charset="0"/>
                <a:cs typeface="Arial" panose="020B0604020202020204" pitchFamily="34" charset="0"/>
              </a:rPr>
              <a:t>por lo que se establecen 5 elementos principales de atención </a:t>
            </a:r>
            <a:r>
              <a:rPr lang="es-MX" dirty="0">
                <a:latin typeface="Century Gothic" panose="020B0502020202020204" pitchFamily="34" charset="0"/>
              </a:rPr>
              <a:t>que garanticen la protección de los colaboradores y grupos vulnerables</a:t>
            </a:r>
            <a:r>
              <a:rPr lang="es-ES" sz="1200" dirty="0">
                <a:latin typeface="Century Gothic" panose="020B0502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028" name="Picture 4" descr="OPS OMS | MERS&amp;mdash;CoV, Síndrome respiratorio por el coronavirus ...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737" t="58710" r="71691" b="20660"/>
          <a:stretch/>
        </p:blipFill>
        <p:spPr bwMode="auto">
          <a:xfrm>
            <a:off x="6825020" y="3429708"/>
            <a:ext cx="772408" cy="7923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OPS OMS | MERS&amp;mdash;CoV, Síndrome respiratorio por el coronavirus ...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37" t="33955" r="71691" b="45507"/>
          <a:stretch/>
        </p:blipFill>
        <p:spPr bwMode="auto">
          <a:xfrm>
            <a:off x="3187773" y="2700319"/>
            <a:ext cx="717607" cy="7118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ovid19 Infografía actualizada Marzo 2020 - YouTube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39" t="33177" r="66750" b="40434"/>
          <a:stretch/>
        </p:blipFill>
        <p:spPr bwMode="auto">
          <a:xfrm>
            <a:off x="3215640" y="4001635"/>
            <a:ext cx="776266" cy="7766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Los 8 consejos de la OMS para evitar el contagio del coronavirus"/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86" t="59088" r="70836" b="2487"/>
          <a:stretch/>
        </p:blipFill>
        <p:spPr bwMode="auto">
          <a:xfrm>
            <a:off x="6804397" y="1824332"/>
            <a:ext cx="776687" cy="7761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ovid19 Infografía actualizada Marzo 2020 - YouTube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65" t="34504" r="22232" b="40884"/>
          <a:stretch/>
        </p:blipFill>
        <p:spPr bwMode="auto">
          <a:xfrm>
            <a:off x="3204958" y="1401942"/>
            <a:ext cx="678009" cy="6750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uadroTexto 8"/>
          <p:cNvSpPr txBox="1"/>
          <p:nvPr/>
        </p:nvSpPr>
        <p:spPr>
          <a:xfrm>
            <a:off x="2798588" y="1353453"/>
            <a:ext cx="281940" cy="769441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s-MX" sz="44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1</a:t>
            </a:r>
          </a:p>
        </p:txBody>
      </p:sp>
      <p:sp>
        <p:nvSpPr>
          <p:cNvPr id="23" name="CuadroTexto 22"/>
          <p:cNvSpPr txBox="1"/>
          <p:nvPr/>
        </p:nvSpPr>
        <p:spPr>
          <a:xfrm>
            <a:off x="2764391" y="2711617"/>
            <a:ext cx="281940" cy="769441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s-MX"/>
            </a:defPPr>
            <a:lvl1pPr>
              <a:defRPr sz="4400" b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defRPr>
            </a:lvl1pPr>
          </a:lstStyle>
          <a:p>
            <a:r>
              <a:rPr lang="es-MX" dirty="0"/>
              <a:t>2</a:t>
            </a:r>
          </a:p>
        </p:txBody>
      </p:sp>
      <p:sp>
        <p:nvSpPr>
          <p:cNvPr id="24" name="CuadroTexto 23"/>
          <p:cNvSpPr txBox="1"/>
          <p:nvPr/>
        </p:nvSpPr>
        <p:spPr>
          <a:xfrm>
            <a:off x="2779631" y="4094765"/>
            <a:ext cx="281940" cy="769441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s-MX"/>
            </a:defPPr>
            <a:lvl1pPr>
              <a:defRPr sz="4400" b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defRPr>
            </a:lvl1pPr>
          </a:lstStyle>
          <a:p>
            <a:r>
              <a:rPr lang="es-MX" dirty="0"/>
              <a:t>3</a:t>
            </a:r>
          </a:p>
        </p:txBody>
      </p:sp>
      <p:sp>
        <p:nvSpPr>
          <p:cNvPr id="25" name="CuadroTexto 24"/>
          <p:cNvSpPr txBox="1"/>
          <p:nvPr/>
        </p:nvSpPr>
        <p:spPr>
          <a:xfrm>
            <a:off x="6383242" y="1898560"/>
            <a:ext cx="2819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4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4</a:t>
            </a:r>
          </a:p>
        </p:txBody>
      </p:sp>
      <p:sp>
        <p:nvSpPr>
          <p:cNvPr id="26" name="CuadroTexto 25"/>
          <p:cNvSpPr txBox="1"/>
          <p:nvPr/>
        </p:nvSpPr>
        <p:spPr>
          <a:xfrm>
            <a:off x="6403865" y="3547041"/>
            <a:ext cx="2819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4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064159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1018129" y="1600089"/>
            <a:ext cx="269386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1100" dirty="0">
                <a:latin typeface="Century Gothic" panose="020B0502020202020204" pitchFamily="34" charset="0"/>
              </a:rPr>
              <a:t>Filtro sanitario de acceso</a:t>
            </a:r>
          </a:p>
        </p:txBody>
      </p:sp>
      <p:pic>
        <p:nvPicPr>
          <p:cNvPr id="31" name="Imagen 30"/>
          <p:cNvPicPr>
            <a:picLocks noChangeAspect="1"/>
          </p:cNvPicPr>
          <p:nvPr/>
        </p:nvPicPr>
        <p:blipFill rotWithShape="1">
          <a:blip r:embed="rId2"/>
          <a:srcRect l="2667" t="11566" r="81093" b="75052"/>
          <a:stretch/>
        </p:blipFill>
        <p:spPr>
          <a:xfrm>
            <a:off x="548801" y="1644156"/>
            <a:ext cx="397697" cy="453340"/>
          </a:xfrm>
          <a:prstGeom prst="rect">
            <a:avLst/>
          </a:prstGeom>
        </p:spPr>
      </p:pic>
      <p:sp>
        <p:nvSpPr>
          <p:cNvPr id="39" name="Rectángulo 38"/>
          <p:cNvSpPr/>
          <p:nvPr/>
        </p:nvSpPr>
        <p:spPr>
          <a:xfrm>
            <a:off x="1018129" y="2679306"/>
            <a:ext cx="23986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1200" dirty="0">
                <a:latin typeface="Century Gothic" panose="020B0502020202020204" pitchFamily="34" charset="0"/>
              </a:rPr>
              <a:t>Filtro sanitario para </a:t>
            </a:r>
            <a:r>
              <a:rPr lang="es-MX" sz="1200" dirty="0" smtClean="0">
                <a:latin typeface="Century Gothic" panose="020B0502020202020204" pitchFamily="34" charset="0"/>
              </a:rPr>
              <a:t>comisiones.</a:t>
            </a:r>
            <a:endParaRPr lang="es-MX" sz="1200" dirty="0">
              <a:latin typeface="Century Gothic" panose="020B0502020202020204" pitchFamily="34" charset="0"/>
            </a:endParaRPr>
          </a:p>
        </p:txBody>
      </p:sp>
      <p:pic>
        <p:nvPicPr>
          <p:cNvPr id="6150" name="Picture 6" descr="2019 Ncov, Imágenes De Stock &amp; 2019 Ncov, Fotos De Stock - Alamy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6619" b="84173" l="25340" r="3893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288" t="77122" r="61721" b="15966"/>
          <a:stretch/>
        </p:blipFill>
        <p:spPr bwMode="auto">
          <a:xfrm>
            <a:off x="475780" y="2620780"/>
            <a:ext cx="543737" cy="538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ángulo 11"/>
          <p:cNvSpPr/>
          <p:nvPr/>
        </p:nvSpPr>
        <p:spPr>
          <a:xfrm>
            <a:off x="1018129" y="3536873"/>
            <a:ext cx="23986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1200" dirty="0">
                <a:latin typeface="Century Gothic" panose="020B0502020202020204" pitchFamily="34" charset="0"/>
              </a:rPr>
              <a:t>Delimitación de sana distancia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6647BDDD-0B6D-4D50-B783-05CFA45D4E40}"/>
              </a:ext>
            </a:extLst>
          </p:cNvPr>
          <p:cNvSpPr/>
          <p:nvPr/>
        </p:nvSpPr>
        <p:spPr>
          <a:xfrm>
            <a:off x="1018129" y="1820064"/>
            <a:ext cx="23986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800" dirty="0" smtClean="0">
                <a:latin typeface="Century Gothic" panose="020B0502020202020204" pitchFamily="34" charset="0"/>
              </a:rPr>
              <a:t>Temperatura </a:t>
            </a:r>
            <a:r>
              <a:rPr lang="es-MX" sz="800" dirty="0">
                <a:latin typeface="Century Gothic" panose="020B0502020202020204" pitchFamily="34" charset="0"/>
              </a:rPr>
              <a:t>corporal, gel antibacterial, cuestionario de riesgo, desinfección de calzado, uso obligatorio de </a:t>
            </a:r>
            <a:r>
              <a:rPr lang="es-MX" sz="800" dirty="0" smtClean="0">
                <a:latin typeface="Century Gothic" panose="020B0502020202020204" pitchFamily="34" charset="0"/>
              </a:rPr>
              <a:t>cubrebocas, saturación de oxigeno.</a:t>
            </a:r>
            <a:endParaRPr lang="es-MX" sz="800" dirty="0">
              <a:latin typeface="Century Gothic" panose="020B0502020202020204" pitchFamily="34" charset="0"/>
            </a:endParaRPr>
          </a:p>
          <a:p>
            <a:pPr algn="just"/>
            <a:r>
              <a:rPr lang="es-MX" sz="800" dirty="0" smtClean="0">
                <a:latin typeface="Century Gothic" panose="020B0502020202020204" pitchFamily="34" charset="0"/>
              </a:rPr>
              <a:t>Proveedores con actividades de manipulación: </a:t>
            </a:r>
            <a:r>
              <a:rPr lang="es-MX" sz="800" dirty="0">
                <a:latin typeface="Century Gothic" panose="020B0502020202020204" pitchFamily="34" charset="0"/>
              </a:rPr>
              <a:t>guantes de nitrilo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A27D925-B2B3-4675-8D08-FBC1D57DB5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975" y="3436509"/>
            <a:ext cx="538542" cy="538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ángulo 14">
            <a:extLst>
              <a:ext uri="{FF2B5EF4-FFF2-40B4-BE49-F238E27FC236}">
                <a16:creationId xmlns:a16="http://schemas.microsoft.com/office/drawing/2014/main" id="{A1D743C9-942C-4BF7-B3BE-20166441F5B0}"/>
              </a:ext>
            </a:extLst>
          </p:cNvPr>
          <p:cNvSpPr/>
          <p:nvPr/>
        </p:nvSpPr>
        <p:spPr>
          <a:xfrm>
            <a:off x="5018082" y="1699845"/>
            <a:ext cx="235945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1000" dirty="0">
                <a:latin typeface="Century Gothic" panose="020B0502020202020204" pitchFamily="34" charset="0"/>
              </a:rPr>
              <a:t>Limpieza de superficies.</a:t>
            </a: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AC6831FE-D4BC-4BD4-B29F-12A4DD02DA96}"/>
              </a:ext>
            </a:extLst>
          </p:cNvPr>
          <p:cNvSpPr/>
          <p:nvPr/>
        </p:nvSpPr>
        <p:spPr>
          <a:xfrm>
            <a:off x="4772764" y="2372571"/>
            <a:ext cx="235945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1000" dirty="0">
                <a:latin typeface="Century Gothic" panose="020B0502020202020204" pitchFamily="34" charset="0"/>
              </a:rPr>
              <a:t>Desinfección ambiental preventiva</a:t>
            </a: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F174FAC4-3B3B-45B0-BB52-A18CC13A0E88}"/>
              </a:ext>
            </a:extLst>
          </p:cNvPr>
          <p:cNvSpPr/>
          <p:nvPr/>
        </p:nvSpPr>
        <p:spPr>
          <a:xfrm>
            <a:off x="4772764" y="2912768"/>
            <a:ext cx="235945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1000" dirty="0">
                <a:latin typeface="Century Gothic" panose="020B0502020202020204" pitchFamily="34" charset="0"/>
              </a:rPr>
              <a:t>Disponibilidad de Gel antibacterial.</a:t>
            </a: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512008FD-C9A1-4BB5-A41C-BAB21F9D6EB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8691" t="80809" r="19759" b="8838"/>
          <a:stretch/>
        </p:blipFill>
        <p:spPr>
          <a:xfrm>
            <a:off x="4353960" y="2277115"/>
            <a:ext cx="324367" cy="4021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84BE1F03-8E1E-487D-8159-465DFD5542B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0370" t="52655" r="67831" b="42818"/>
          <a:stretch/>
        </p:blipFill>
        <p:spPr>
          <a:xfrm>
            <a:off x="4130564" y="2919437"/>
            <a:ext cx="635712" cy="375208"/>
          </a:xfrm>
          <a:prstGeom prst="rect">
            <a:avLst/>
          </a:prstGeom>
        </p:spPr>
      </p:pic>
      <p:pic>
        <p:nvPicPr>
          <p:cNvPr id="21" name="Picture 2" descr="TecNM | Tecnológico Nacional de México">
            <a:extLst>
              <a:ext uri="{FF2B5EF4-FFF2-40B4-BE49-F238E27FC236}">
                <a16:creationId xmlns:a16="http://schemas.microsoft.com/office/drawing/2014/main" id="{D81DCBEB-B7B2-455D-8ECC-8CCE6ABE6C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EFDFB"/>
              </a:clrFrom>
              <a:clrTo>
                <a:srgbClr val="FEFD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0" t="41327" r="57086" b="43758"/>
          <a:stretch/>
        </p:blipFill>
        <p:spPr bwMode="auto">
          <a:xfrm>
            <a:off x="3937606" y="1602672"/>
            <a:ext cx="1069850" cy="440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ángulo 21">
            <a:extLst>
              <a:ext uri="{FF2B5EF4-FFF2-40B4-BE49-F238E27FC236}">
                <a16:creationId xmlns:a16="http://schemas.microsoft.com/office/drawing/2014/main" id="{3225AAB7-53C3-4888-9868-220D4212715A}"/>
              </a:ext>
            </a:extLst>
          </p:cNvPr>
          <p:cNvSpPr/>
          <p:nvPr/>
        </p:nvSpPr>
        <p:spPr>
          <a:xfrm>
            <a:off x="4762825" y="4204876"/>
            <a:ext cx="235945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1000" dirty="0">
                <a:latin typeface="Century Gothic" panose="020B0502020202020204" pitchFamily="34" charset="0"/>
              </a:rPr>
              <a:t>Protocolo de entrega-recepción de parque vehicular.</a:t>
            </a:r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63C754FC-1AE3-4D72-9AE8-A98D9FC93796}"/>
              </a:ext>
            </a:extLst>
          </p:cNvPr>
          <p:cNvSpPr/>
          <p:nvPr/>
        </p:nvSpPr>
        <p:spPr>
          <a:xfrm>
            <a:off x="4756337" y="3536257"/>
            <a:ext cx="236594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1000" dirty="0">
                <a:latin typeface="Century Gothic" panose="020B0502020202020204" pitchFamily="34" charset="0"/>
              </a:rPr>
              <a:t>Área segura para descarga de materiales.</a:t>
            </a:r>
          </a:p>
        </p:txBody>
      </p:sp>
      <p:pic>
        <p:nvPicPr>
          <p:cNvPr id="24" name="Imagen 23">
            <a:extLst>
              <a:ext uri="{FF2B5EF4-FFF2-40B4-BE49-F238E27FC236}">
                <a16:creationId xmlns:a16="http://schemas.microsoft.com/office/drawing/2014/main" id="{F5A746B3-104F-4932-B922-92C9C651D5A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EE7D2"/>
              </a:clrFrom>
              <a:clrTo>
                <a:srgbClr val="FEE7D2">
                  <a:alpha val="0"/>
                </a:srgbClr>
              </a:clrTo>
            </a:clrChange>
          </a:blip>
          <a:srcRect l="2239" t="77685" r="81606" b="8132"/>
          <a:stretch/>
        </p:blipFill>
        <p:spPr>
          <a:xfrm>
            <a:off x="4309921" y="3525177"/>
            <a:ext cx="338589" cy="411190"/>
          </a:xfrm>
          <a:prstGeom prst="rect">
            <a:avLst/>
          </a:prstGeom>
        </p:spPr>
      </p:pic>
      <p:pic>
        <p:nvPicPr>
          <p:cNvPr id="25" name="Imagen 24">
            <a:extLst>
              <a:ext uri="{FF2B5EF4-FFF2-40B4-BE49-F238E27FC236}">
                <a16:creationId xmlns:a16="http://schemas.microsoft.com/office/drawing/2014/main" id="{87D5FE43-3D5E-412C-A44D-417DDF88C40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890" b="94643" l="9890" r="95330">
                        <a14:foregroundMark x1="24588" y1="72940" x2="24588" y2="72940"/>
                        <a14:foregroundMark x1="59341" y1="75000" x2="59341" y2="75000"/>
                        <a14:foregroundMark x1="63599" y1="74313" x2="63599" y2="74313"/>
                        <a14:foregroundMark x1="67445" y1="72940" x2="67445" y2="7294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57737" y="4198311"/>
            <a:ext cx="461665" cy="461665"/>
          </a:xfrm>
          <a:prstGeom prst="rect">
            <a:avLst/>
          </a:prstGeom>
        </p:spPr>
      </p:pic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81789D9C-D944-411D-8D74-48FF4FC4BFF3}"/>
              </a:ext>
            </a:extLst>
          </p:cNvPr>
          <p:cNvSpPr/>
          <p:nvPr/>
        </p:nvSpPr>
        <p:spPr>
          <a:xfrm>
            <a:off x="367676" y="1388511"/>
            <a:ext cx="3105884" cy="2868329"/>
          </a:xfrm>
          <a:prstGeom prst="roundRect">
            <a:avLst/>
          </a:prstGeom>
          <a:noFill/>
          <a:ln w="19050">
            <a:solidFill>
              <a:srgbClr val="0974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27" name="Rectángulo: esquinas redondeadas 26">
            <a:extLst>
              <a:ext uri="{FF2B5EF4-FFF2-40B4-BE49-F238E27FC236}">
                <a16:creationId xmlns:a16="http://schemas.microsoft.com/office/drawing/2014/main" id="{A67DFB1C-9F97-4900-BC6F-6FE440307682}"/>
              </a:ext>
            </a:extLst>
          </p:cNvPr>
          <p:cNvSpPr/>
          <p:nvPr/>
        </p:nvSpPr>
        <p:spPr>
          <a:xfrm>
            <a:off x="3751622" y="1455886"/>
            <a:ext cx="3515451" cy="3204090"/>
          </a:xfrm>
          <a:prstGeom prst="roundRect">
            <a:avLst/>
          </a:prstGeom>
          <a:noFill/>
          <a:ln w="19050">
            <a:solidFill>
              <a:srgbClr val="0974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0383FBC5-62BB-4DAC-B749-C9D0B0435DD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315344" y="921422"/>
            <a:ext cx="2705948" cy="950666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10820" y="887369"/>
            <a:ext cx="2705949" cy="949996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7CABDF9B-E004-4AC9-BD2E-EE1AFC7E6E9C}"/>
              </a:ext>
            </a:extLst>
          </p:cNvPr>
          <p:cNvSpPr/>
          <p:nvPr/>
        </p:nvSpPr>
        <p:spPr>
          <a:xfrm>
            <a:off x="4479215" y="214247"/>
            <a:ext cx="310694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200" b="1" dirty="0">
                <a:solidFill>
                  <a:schemeClr val="tx2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Reapertura hacia la Nueva normalidad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819644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B8D8A33B-7A01-4CF8-92FC-97EDE6B0497A}"/>
              </a:ext>
            </a:extLst>
          </p:cNvPr>
          <p:cNvSpPr/>
          <p:nvPr/>
        </p:nvSpPr>
        <p:spPr>
          <a:xfrm>
            <a:off x="1061960" y="1046068"/>
            <a:ext cx="230071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1000" dirty="0">
                <a:latin typeface="Century Gothic" panose="020B0502020202020204" pitchFamily="34" charset="0"/>
              </a:rPr>
              <a:t>Lavado frecuente de manos.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54E185A9-69F7-49C8-BE60-EE3A13AF2444}"/>
              </a:ext>
            </a:extLst>
          </p:cNvPr>
          <p:cNvSpPr/>
          <p:nvPr/>
        </p:nvSpPr>
        <p:spPr>
          <a:xfrm>
            <a:off x="1016568" y="1536689"/>
            <a:ext cx="230071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1000" dirty="0">
                <a:latin typeface="Century Gothic" panose="020B0502020202020204" pitchFamily="34" charset="0"/>
              </a:rPr>
              <a:t>Higiene Respiratoria.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8F625497-FCD5-4F8D-B9C6-74684917D203}"/>
              </a:ext>
            </a:extLst>
          </p:cNvPr>
          <p:cNvSpPr/>
          <p:nvPr/>
        </p:nvSpPr>
        <p:spPr>
          <a:xfrm>
            <a:off x="975875" y="2331241"/>
            <a:ext cx="234141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1000" dirty="0">
                <a:latin typeface="Century Gothic" panose="020B0502020202020204" pitchFamily="34" charset="0"/>
              </a:rPr>
              <a:t>Prohibir servicios de alimentos en  contenedor </a:t>
            </a:r>
            <a:r>
              <a:rPr lang="es-MX" sz="1000" dirty="0" smtClean="0">
                <a:latin typeface="Century Gothic" panose="020B0502020202020204" pitchFamily="34" charset="0"/>
              </a:rPr>
              <a:t>único en reuniones (porciones individuales)</a:t>
            </a:r>
            <a:endParaRPr lang="es-MX" sz="1000" dirty="0">
              <a:latin typeface="Century Gothic" panose="020B0502020202020204" pitchFamily="34" charset="0"/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A0B77879-2AA2-4275-8613-B0DA98964F43}"/>
              </a:ext>
            </a:extLst>
          </p:cNvPr>
          <p:cNvSpPr/>
          <p:nvPr/>
        </p:nvSpPr>
        <p:spPr>
          <a:xfrm>
            <a:off x="980495" y="2891396"/>
            <a:ext cx="234141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1000" dirty="0">
                <a:latin typeface="Century Gothic" panose="020B0502020202020204" pitchFamily="34" charset="0"/>
              </a:rPr>
              <a:t>Acciones preventivas para las Personas Vulnerables. 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1A7DDD0-37F2-46CB-AFBB-607D344177D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368" t="40898" r="79806" b="52436"/>
          <a:stretch/>
        </p:blipFill>
        <p:spPr>
          <a:xfrm>
            <a:off x="642031" y="1008877"/>
            <a:ext cx="510675" cy="483798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8D4C0E13-F5F1-4CDA-BAF3-398D7EAB48E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94" t="61345" r="81632" b="24660"/>
          <a:stretch/>
        </p:blipFill>
        <p:spPr>
          <a:xfrm>
            <a:off x="569279" y="2449811"/>
            <a:ext cx="328090" cy="40011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28C86297-D170-43B5-AA58-004C74180D8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3248" t="60511" r="67987" b="32188"/>
          <a:stretch/>
        </p:blipFill>
        <p:spPr>
          <a:xfrm>
            <a:off x="543325" y="2890696"/>
            <a:ext cx="407497" cy="522230"/>
          </a:xfrm>
          <a:prstGeom prst="rect">
            <a:avLst/>
          </a:prstGeom>
        </p:spPr>
      </p:pic>
      <p:pic>
        <p:nvPicPr>
          <p:cNvPr id="10" name="Picture 4" descr="UNFPA El Salvador on Twitter: &quot;Recuerda ‼️ Limpia tus manos ...">
            <a:extLst>
              <a:ext uri="{FF2B5EF4-FFF2-40B4-BE49-F238E27FC236}">
                <a16:creationId xmlns:a16="http://schemas.microsoft.com/office/drawing/2014/main" id="{CC3D90C1-4346-4E79-A297-5AE149F660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48" t="28480" r="41951" b="50730"/>
          <a:stretch/>
        </p:blipFill>
        <p:spPr bwMode="auto">
          <a:xfrm>
            <a:off x="557133" y="1508841"/>
            <a:ext cx="379879" cy="37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id="{DF0C6786-CED7-4B64-A506-A5F513DCE996}"/>
              </a:ext>
            </a:extLst>
          </p:cNvPr>
          <p:cNvSpPr/>
          <p:nvPr/>
        </p:nvSpPr>
        <p:spPr>
          <a:xfrm>
            <a:off x="960147" y="3451551"/>
            <a:ext cx="234141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1000" dirty="0">
                <a:latin typeface="Century Gothic" panose="020B0502020202020204" pitchFamily="34" charset="0"/>
              </a:rPr>
              <a:t>Limpieza de superficies comunes.</a:t>
            </a: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E4B4EC97-A185-47FC-AC95-E9386CF141BC}"/>
              </a:ext>
            </a:extLst>
          </p:cNvPr>
          <p:cNvSpPr/>
          <p:nvPr/>
        </p:nvSpPr>
        <p:spPr>
          <a:xfrm>
            <a:off x="980495" y="1942955"/>
            <a:ext cx="230071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1000" dirty="0">
                <a:latin typeface="Century Gothic" panose="020B0502020202020204" pitchFamily="34" charset="0"/>
              </a:rPr>
              <a:t>Estudiantes de Posgrados (Sujeto a disposiciones normativas).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06E65AE9-59D1-4496-B839-EBEA2617C82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2571" t="77384" r="31474" b="8270"/>
          <a:stretch/>
        </p:blipFill>
        <p:spPr>
          <a:xfrm>
            <a:off x="533698" y="3380065"/>
            <a:ext cx="363669" cy="452341"/>
          </a:xfrm>
          <a:prstGeom prst="rect">
            <a:avLst/>
          </a:prstGeom>
        </p:spPr>
      </p:pic>
      <p:pic>
        <p:nvPicPr>
          <p:cNvPr id="15" name="Picture 2" descr="TecNM | Tecnológico Nacional de México">
            <a:extLst>
              <a:ext uri="{FF2B5EF4-FFF2-40B4-BE49-F238E27FC236}">
                <a16:creationId xmlns:a16="http://schemas.microsoft.com/office/drawing/2014/main" id="{D910BE91-A3C3-42B3-8D5D-0CDC716D5F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AF7F2"/>
              </a:clrFrom>
              <a:clrTo>
                <a:srgbClr val="FAF7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00" t="40271" r="13886" b="42854"/>
          <a:stretch/>
        </p:blipFill>
        <p:spPr bwMode="auto">
          <a:xfrm>
            <a:off x="324770" y="924343"/>
            <a:ext cx="419929" cy="413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orona virus infographic. woman wearing mask infographic. symptoms ...">
            <a:extLst>
              <a:ext uri="{FF2B5EF4-FFF2-40B4-BE49-F238E27FC236}">
                <a16:creationId xmlns:a16="http://schemas.microsoft.com/office/drawing/2014/main" id="{7D6B55F9-1F92-4DFF-9520-890933ABDE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47" t="83995" r="29997" b="8491"/>
          <a:stretch/>
        </p:blipFill>
        <p:spPr bwMode="auto">
          <a:xfrm>
            <a:off x="485744" y="1966984"/>
            <a:ext cx="522658" cy="3238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18" name="Rectángulo 17">
            <a:extLst>
              <a:ext uri="{FF2B5EF4-FFF2-40B4-BE49-F238E27FC236}">
                <a16:creationId xmlns:a16="http://schemas.microsoft.com/office/drawing/2014/main" id="{87F4FC8A-E687-498C-8317-A6E3B966CDB7}"/>
              </a:ext>
            </a:extLst>
          </p:cNvPr>
          <p:cNvSpPr/>
          <p:nvPr/>
        </p:nvSpPr>
        <p:spPr>
          <a:xfrm>
            <a:off x="4165990" y="984179"/>
            <a:ext cx="318091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1000" dirty="0" smtClean="0">
                <a:latin typeface="Century Gothic" panose="020B0502020202020204" pitchFamily="34" charset="0"/>
              </a:rPr>
              <a:t>Restricción de aforo por salas y aulas de reuniones, y fomentar el uso de herramientas informáticas disponibles.</a:t>
            </a:r>
            <a:endParaRPr lang="es-MX" sz="1000" dirty="0">
              <a:latin typeface="Century Gothic" panose="020B0502020202020204" pitchFamily="34" charset="0"/>
            </a:endParaRP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945CD45F-E8CE-4671-B6CC-76778BB28A14}"/>
              </a:ext>
            </a:extLst>
          </p:cNvPr>
          <p:cNvSpPr/>
          <p:nvPr/>
        </p:nvSpPr>
        <p:spPr>
          <a:xfrm>
            <a:off x="4270017" y="1545801"/>
            <a:ext cx="313369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1000" dirty="0">
                <a:latin typeface="Century Gothic" panose="020B0502020202020204" pitchFamily="34" charset="0"/>
              </a:rPr>
              <a:t>Mantenimiento de la sana distancia aulas, salas.</a:t>
            </a:r>
          </a:p>
        </p:txBody>
      </p:sp>
      <p:pic>
        <p:nvPicPr>
          <p:cNvPr id="21" name="Imagen 20">
            <a:extLst>
              <a:ext uri="{FF2B5EF4-FFF2-40B4-BE49-F238E27FC236}">
                <a16:creationId xmlns:a16="http://schemas.microsoft.com/office/drawing/2014/main" id="{08D8BE1A-910E-4D12-A47C-1C9FC69716D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335" t="60820" r="52240" b="25186"/>
          <a:stretch/>
        </p:blipFill>
        <p:spPr>
          <a:xfrm>
            <a:off x="3691271" y="1527702"/>
            <a:ext cx="621608" cy="4089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22" name="Picture 2" descr="Infografía - Limpia tus manos. ¿Cuándo? - OPS/OMS | Organización ...">
            <a:extLst>
              <a:ext uri="{FF2B5EF4-FFF2-40B4-BE49-F238E27FC236}">
                <a16:creationId xmlns:a16="http://schemas.microsoft.com/office/drawing/2014/main" id="{BFC8F4CC-FB14-45DD-9394-8038FC7150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5FFFD"/>
              </a:clrFrom>
              <a:clrTo>
                <a:srgbClr val="F5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91" t="63087" r="10611" b="18928"/>
          <a:stretch/>
        </p:blipFill>
        <p:spPr bwMode="auto">
          <a:xfrm>
            <a:off x="3730005" y="1008524"/>
            <a:ext cx="458418" cy="474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ctángulo 24">
            <a:extLst>
              <a:ext uri="{FF2B5EF4-FFF2-40B4-BE49-F238E27FC236}">
                <a16:creationId xmlns:a16="http://schemas.microsoft.com/office/drawing/2014/main" id="{2839B6CD-B3CE-4B1E-B008-D6A59F372798}"/>
              </a:ext>
            </a:extLst>
          </p:cNvPr>
          <p:cNvSpPr/>
          <p:nvPr/>
        </p:nvSpPr>
        <p:spPr>
          <a:xfrm>
            <a:off x="4246409" y="3153867"/>
            <a:ext cx="318091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1000" dirty="0">
                <a:latin typeface="Century Gothic" panose="020B0502020202020204" pitchFamily="34" charset="0"/>
              </a:rPr>
              <a:t>Horario de comida limitado a </a:t>
            </a:r>
            <a:r>
              <a:rPr lang="es-MX" sz="10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45 </a:t>
            </a:r>
            <a:r>
              <a:rPr lang="es-MX" sz="1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minutos </a:t>
            </a:r>
            <a:r>
              <a:rPr lang="es-MX" sz="1000" dirty="0">
                <a:latin typeface="Century Gothic" panose="020B0502020202020204" pitchFamily="34" charset="0"/>
              </a:rPr>
              <a:t>de </a:t>
            </a:r>
            <a:r>
              <a:rPr lang="es-MX" sz="1000" dirty="0" smtClean="0">
                <a:latin typeface="Century Gothic" panose="020B0502020202020204" pitchFamily="34" charset="0"/>
              </a:rPr>
              <a:t>permanencia con cupo limitado por turno. Siendo </a:t>
            </a:r>
            <a:r>
              <a:rPr lang="es-MX" sz="1000" dirty="0">
                <a:latin typeface="Century Gothic" panose="020B0502020202020204" pitchFamily="34" charset="0"/>
              </a:rPr>
              <a:t>obligatorio la sana distancia entre comensales</a:t>
            </a:r>
            <a:r>
              <a:rPr lang="es-MX" sz="1000" dirty="0" smtClean="0">
                <a:latin typeface="Century Gothic" panose="020B0502020202020204" pitchFamily="34" charset="0"/>
              </a:rPr>
              <a:t>.</a:t>
            </a:r>
          </a:p>
          <a:p>
            <a:pPr algn="just"/>
            <a:r>
              <a:rPr lang="es-ES" sz="1000" dirty="0" smtClean="0">
                <a:latin typeface="Century Gothic" panose="020B0502020202020204" pitchFamily="34" charset="0"/>
              </a:rPr>
              <a:t>1:00 – 1:45 </a:t>
            </a:r>
          </a:p>
          <a:p>
            <a:pPr algn="just"/>
            <a:r>
              <a:rPr lang="es-ES" sz="1000" dirty="0" smtClean="0">
                <a:latin typeface="Century Gothic" panose="020B0502020202020204" pitchFamily="34" charset="0"/>
              </a:rPr>
              <a:t>2:00 – 2:45          </a:t>
            </a:r>
          </a:p>
          <a:p>
            <a:pPr algn="just"/>
            <a:r>
              <a:rPr lang="es-ES" sz="1000" dirty="0" smtClean="0">
                <a:latin typeface="Century Gothic" panose="020B0502020202020204" pitchFamily="34" charset="0"/>
              </a:rPr>
              <a:t>3:00 – 3:45</a:t>
            </a:r>
          </a:p>
          <a:p>
            <a:pPr algn="just"/>
            <a:endParaRPr lang="es-MX" sz="1000" dirty="0">
              <a:latin typeface="Century Gothic" panose="020B0502020202020204" pitchFamily="34" charset="0"/>
            </a:endParaRPr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E51EC9C6-0FC5-40D0-B6DC-AAEFBE318F29}"/>
              </a:ext>
            </a:extLst>
          </p:cNvPr>
          <p:cNvSpPr/>
          <p:nvPr/>
        </p:nvSpPr>
        <p:spPr>
          <a:xfrm>
            <a:off x="4226724" y="2034291"/>
            <a:ext cx="316425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1000" dirty="0">
                <a:latin typeface="Century Gothic" panose="020B0502020202020204" pitchFamily="34" charset="0"/>
              </a:rPr>
              <a:t>Uso de cubrebocas  reuniones de trabajo con 1 o más.</a:t>
            </a:r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id="{DBADEAC5-58EE-4CAA-AA33-9CAA17A043FF}"/>
              </a:ext>
            </a:extLst>
          </p:cNvPr>
          <p:cNvSpPr/>
          <p:nvPr/>
        </p:nvSpPr>
        <p:spPr>
          <a:xfrm>
            <a:off x="4226723" y="2456916"/>
            <a:ext cx="316425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1000" dirty="0">
                <a:latin typeface="Century Gothic" panose="020B0502020202020204" pitchFamily="34" charset="0"/>
              </a:rPr>
              <a:t>Reducción del riesgo de importación del virus procedente de zonas de alta transmisión, por viajes nacionales e internacionales de comisiones.</a:t>
            </a:r>
          </a:p>
        </p:txBody>
      </p:sp>
      <p:pic>
        <p:nvPicPr>
          <p:cNvPr id="28" name="Imagen 27">
            <a:extLst>
              <a:ext uri="{FF2B5EF4-FFF2-40B4-BE49-F238E27FC236}">
                <a16:creationId xmlns:a16="http://schemas.microsoft.com/office/drawing/2014/main" id="{8879583E-6610-482B-869B-6F37EDCCF668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B8D3E9"/>
              </a:clrFrom>
              <a:clrTo>
                <a:srgbClr val="B8D3E9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3201" b="58003" l="1905" r="18095"/>
                    </a14:imgEffect>
                  </a14:imgLayer>
                </a14:imgProps>
              </a:ext>
            </a:extLst>
          </a:blip>
          <a:srcRect l="2285" t="43649" r="81461" b="41960"/>
          <a:stretch/>
        </p:blipFill>
        <p:spPr>
          <a:xfrm>
            <a:off x="3762065" y="3130835"/>
            <a:ext cx="426358" cy="522230"/>
          </a:xfrm>
          <a:prstGeom prst="rect">
            <a:avLst/>
          </a:prstGeom>
        </p:spPr>
      </p:pic>
      <p:pic>
        <p:nvPicPr>
          <p:cNvPr id="29" name="Imagen 28">
            <a:extLst>
              <a:ext uri="{FF2B5EF4-FFF2-40B4-BE49-F238E27FC236}">
                <a16:creationId xmlns:a16="http://schemas.microsoft.com/office/drawing/2014/main" id="{2643BCF5-EC83-477A-92F7-4695A18A5197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79894" t="61187" r="7515" b="32563"/>
          <a:stretch/>
        </p:blipFill>
        <p:spPr>
          <a:xfrm>
            <a:off x="3716409" y="2032544"/>
            <a:ext cx="485610" cy="3868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30" name="Imagen 29">
            <a:extLst>
              <a:ext uri="{FF2B5EF4-FFF2-40B4-BE49-F238E27FC236}">
                <a16:creationId xmlns:a16="http://schemas.microsoft.com/office/drawing/2014/main" id="{DB5FB139-D9ED-49C9-83DE-ACEBA6239CD5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clrChange>
              <a:clrFrom>
                <a:srgbClr val="F5F9FA"/>
              </a:clrFrom>
              <a:clrTo>
                <a:srgbClr val="F5F9FA">
                  <a:alpha val="0"/>
                </a:srgbClr>
              </a:clrTo>
            </a:clrChange>
          </a:blip>
          <a:srcRect l="7663" t="82996" r="79275" b="10070"/>
          <a:stretch/>
        </p:blipFill>
        <p:spPr>
          <a:xfrm>
            <a:off x="3744744" y="2570417"/>
            <a:ext cx="466808" cy="397720"/>
          </a:xfrm>
          <a:prstGeom prst="rect">
            <a:avLst/>
          </a:prstGeom>
        </p:spPr>
      </p:pic>
      <p:sp>
        <p:nvSpPr>
          <p:cNvPr id="31" name="Rectángulo: esquinas redondeadas 30">
            <a:extLst>
              <a:ext uri="{FF2B5EF4-FFF2-40B4-BE49-F238E27FC236}">
                <a16:creationId xmlns:a16="http://schemas.microsoft.com/office/drawing/2014/main" id="{2EB69515-4F7A-4F30-B9DF-D4E5B98156EE}"/>
              </a:ext>
            </a:extLst>
          </p:cNvPr>
          <p:cNvSpPr/>
          <p:nvPr/>
        </p:nvSpPr>
        <p:spPr>
          <a:xfrm>
            <a:off x="92414" y="839866"/>
            <a:ext cx="3241454" cy="3199217"/>
          </a:xfrm>
          <a:prstGeom prst="roundRect">
            <a:avLst/>
          </a:prstGeom>
          <a:noFill/>
          <a:ln w="19050">
            <a:solidFill>
              <a:srgbClr val="0974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BE94C8BB-CC97-4CCC-9C80-C5631F4B9F7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96055" y="113859"/>
            <a:ext cx="2486454" cy="1055320"/>
          </a:xfrm>
          <a:prstGeom prst="rect">
            <a:avLst/>
          </a:prstGeom>
        </p:spPr>
      </p:pic>
      <p:sp>
        <p:nvSpPr>
          <p:cNvPr id="32" name="Rectángulo: esquinas redondeadas 31">
            <a:extLst>
              <a:ext uri="{FF2B5EF4-FFF2-40B4-BE49-F238E27FC236}">
                <a16:creationId xmlns:a16="http://schemas.microsoft.com/office/drawing/2014/main" id="{73CF4997-5808-4DE3-A6A5-07FCD026C45E}"/>
              </a:ext>
            </a:extLst>
          </p:cNvPr>
          <p:cNvSpPr/>
          <p:nvPr/>
        </p:nvSpPr>
        <p:spPr>
          <a:xfrm>
            <a:off x="3585227" y="802409"/>
            <a:ext cx="3808863" cy="3525752"/>
          </a:xfrm>
          <a:prstGeom prst="roundRect">
            <a:avLst/>
          </a:prstGeom>
          <a:noFill/>
          <a:ln w="19050">
            <a:solidFill>
              <a:srgbClr val="0974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000" dirty="0"/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084DF7B6-41E5-426F-A41D-14D1997E7BC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435234" y="227651"/>
            <a:ext cx="2397181" cy="1013599"/>
          </a:xfrm>
          <a:prstGeom prst="rect">
            <a:avLst/>
          </a:prstGeom>
        </p:spPr>
      </p:pic>
      <p:sp>
        <p:nvSpPr>
          <p:cNvPr id="33" name="Rectángulo 32">
            <a:extLst>
              <a:ext uri="{FF2B5EF4-FFF2-40B4-BE49-F238E27FC236}">
                <a16:creationId xmlns:a16="http://schemas.microsoft.com/office/drawing/2014/main" id="{F6AE4DE6-72D5-443A-9633-37C620190E1D}"/>
              </a:ext>
            </a:extLst>
          </p:cNvPr>
          <p:cNvSpPr/>
          <p:nvPr/>
        </p:nvSpPr>
        <p:spPr>
          <a:xfrm>
            <a:off x="4479215" y="4284"/>
            <a:ext cx="310694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200" b="1" dirty="0">
                <a:solidFill>
                  <a:schemeClr val="tx2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Reapertura hacia la Nueva normalidad</a:t>
            </a:r>
            <a:endParaRPr lang="es-MX" dirty="0"/>
          </a:p>
        </p:txBody>
      </p:sp>
      <p:sp>
        <p:nvSpPr>
          <p:cNvPr id="12" name="CuadroTexto 11"/>
          <p:cNvSpPr txBox="1"/>
          <p:nvPr/>
        </p:nvSpPr>
        <p:spPr>
          <a:xfrm>
            <a:off x="5217200" y="3861753"/>
            <a:ext cx="21737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 smtClean="0">
                <a:solidFill>
                  <a:srgbClr val="0070C0"/>
                </a:solidFill>
              </a:rPr>
              <a:t>Los 15 minutos intermedios son para la desinfección del área.</a:t>
            </a:r>
            <a:endParaRPr lang="es-MX" sz="1000" dirty="0">
              <a:solidFill>
                <a:srgbClr val="0070C0"/>
              </a:solidFill>
            </a:endParaRPr>
          </a:p>
        </p:txBody>
      </p:sp>
      <p:pic>
        <p:nvPicPr>
          <p:cNvPr id="35" name="Imagen 3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61960" y="4045956"/>
            <a:ext cx="2475517" cy="966077"/>
          </a:xfrm>
          <a:prstGeom prst="rect">
            <a:avLst/>
          </a:prstGeom>
        </p:spPr>
      </p:pic>
      <p:sp>
        <p:nvSpPr>
          <p:cNvPr id="36" name="Rectángulo: esquinas redondeadas 16">
            <a:extLst>
              <a:ext uri="{FF2B5EF4-FFF2-40B4-BE49-F238E27FC236}">
                <a16:creationId xmlns:a16="http://schemas.microsoft.com/office/drawing/2014/main" id="{D601C5F5-2662-4F0C-99FC-E628E533A0B0}"/>
              </a:ext>
            </a:extLst>
          </p:cNvPr>
          <p:cNvSpPr/>
          <p:nvPr/>
        </p:nvSpPr>
        <p:spPr>
          <a:xfrm>
            <a:off x="4002075" y="4553618"/>
            <a:ext cx="3211159" cy="310165"/>
          </a:xfrm>
          <a:prstGeom prst="roundRect">
            <a:avLst/>
          </a:prstGeom>
          <a:noFill/>
          <a:ln w="19050">
            <a:solidFill>
              <a:srgbClr val="0974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200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s-ES" sz="12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Protocolo </a:t>
            </a:r>
            <a:r>
              <a:rPr lang="es-ES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del Servicio Médico</a:t>
            </a:r>
            <a:endParaRPr lang="es-MX" sz="12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s-MX" dirty="0">
              <a:solidFill>
                <a:schemeClr val="tx1"/>
              </a:solidFill>
            </a:endParaRPr>
          </a:p>
        </p:txBody>
      </p:sp>
      <p:pic>
        <p:nvPicPr>
          <p:cNvPr id="37" name="Picture 2" descr="Azul, Flecha, Descargar imagen png - imagen transparente descarga ..."/>
          <p:cNvPicPr>
            <a:picLocks noChangeAspect="1" noChangeArrowheads="1"/>
          </p:cNvPicPr>
          <p:nvPr/>
        </p:nvPicPr>
        <p:blipFill>
          <a:blip r:embed="rId1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100000"/>
                    </a14:imgEffect>
                    <a14:imgEffect>
                      <a14:artisticPencilGrayscale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73414">
            <a:off x="3502682" y="4475714"/>
            <a:ext cx="337604" cy="429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6445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Nobi</Template>
  <TotalTime>20159</TotalTime>
  <Words>486</Words>
  <Application>Microsoft Office PowerPoint</Application>
  <PresentationFormat>Personalizado</PresentationFormat>
  <Paragraphs>66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Century Gothic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Manager>R GUERRA</Manager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María de Lourdes López Villanueva</dc:creator>
  <cp:lastModifiedBy>Patricia Sánchez</cp:lastModifiedBy>
  <cp:revision>488</cp:revision>
  <cp:lastPrinted>2020-05-15T16:38:13Z</cp:lastPrinted>
  <dcterms:created xsi:type="dcterms:W3CDTF">2019-03-26T21:42:05Z</dcterms:created>
  <dcterms:modified xsi:type="dcterms:W3CDTF">2020-05-19T17:42:51Z</dcterms:modified>
</cp:coreProperties>
</file>