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322" r:id="rId3"/>
    <p:sldId id="323" r:id="rId4"/>
    <p:sldId id="261" r:id="rId5"/>
  </p:sldIdLst>
  <p:sldSz cx="12192000" cy="6858000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italic r:id="rId17"/>
    </p:embeddedFont>
    <p:embeddedFont>
      <p:font typeface="Montserrat SemiBold" panose="00000700000000000000" pitchFamily="2" charset="0"/>
      <p:bold r:id="rId18"/>
      <p:boldItalic r:id="rId19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A2"/>
    <a:srgbClr val="691B31"/>
    <a:srgbClr val="A42145"/>
    <a:srgbClr val="245C4F"/>
    <a:srgbClr val="BC945A"/>
    <a:srgbClr val="6E152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9"/>
    <p:restoredTop sz="86408"/>
  </p:normalViewPr>
  <p:slideViewPr>
    <p:cSldViewPr snapToGrid="0" snapToObjects="1">
      <p:cViewPr varScale="1">
        <p:scale>
          <a:sx n="98" d="100"/>
          <a:sy n="98" d="100"/>
        </p:scale>
        <p:origin x="12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3D218-7891-4F73-8D5D-4A85926D9AF6}" type="doc">
      <dgm:prSet loTypeId="urn:microsoft.com/office/officeart/2005/8/layout/lProcess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D1237DD-D1F5-4589-8B93-FDF5582CD6BF}">
      <dgm:prSet phldrT="[Texto]"/>
      <dgm:spPr/>
      <dgm:t>
        <a:bodyPr/>
        <a:lstStyle/>
        <a:p>
          <a:r>
            <a:rPr lang="es-ES" dirty="0">
              <a:latin typeface="Montserrat SemiBold" panose="00000700000000000000" pitchFamily="2" charset="0"/>
            </a:rPr>
            <a:t>Integrantes Titulares</a:t>
          </a:r>
        </a:p>
      </dgm:t>
    </dgm:pt>
    <dgm:pt modelId="{18C8BAF9-6C09-408F-87D0-1A338991093B}" type="parTrans" cxnId="{A6E4173D-7221-476C-9304-C7E78A9267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89886-6619-44F8-8746-9A877FA9748B}" type="sibTrans" cxnId="{A6E4173D-7221-476C-9304-C7E78A9267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D2FD88B-C775-47D7-BDF4-4490650A5EB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José Rodolfo Tinajero Ramírez</a:t>
          </a:r>
          <a:endParaRPr lang="es-ES" sz="1700" kern="1200" dirty="0">
            <a:latin typeface="Montserrat SemiBold" panose="00000700000000000000" pitchFamily="2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s-ES" sz="1700" kern="1200" dirty="0">
              <a:latin typeface="Montserrat SemiBold" panose="00000700000000000000" pitchFamily="2" charset="0"/>
            </a:rPr>
            <a:t>Eduardo Aguilar Padilla</a:t>
          </a:r>
        </a:p>
        <a:p>
          <a:pPr>
            <a:buFont typeface="Arial" panose="020B0604020202020204" pitchFamily="34" charset="0"/>
            <a:buChar char="•"/>
          </a:pP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Gloria M</a:t>
          </a:r>
          <a:r>
            <a:rPr lang="es-ES" sz="1700" kern="1200" dirty="0">
              <a:latin typeface="Montserrat SemiBold" panose="00000700000000000000" pitchFamily="2" charset="0"/>
            </a:rPr>
            <a:t>ar</a:t>
          </a: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gar</a:t>
          </a:r>
          <a:r>
            <a:rPr lang="es-ES" sz="1700" kern="1200" dirty="0">
              <a:latin typeface="Montserrat SemiBold" panose="00000700000000000000" pitchFamily="2" charset="0"/>
            </a:rPr>
            <a:t>ita Rangel Armenta</a:t>
          </a:r>
        </a:p>
        <a:p>
          <a:pPr>
            <a:buFont typeface="Arial" panose="020B0604020202020204" pitchFamily="34" charset="0"/>
            <a:buChar char="•"/>
          </a:pPr>
          <a:r>
            <a:rPr lang="it-IT" sz="1700" b="0" i="0" kern="1200" dirty="0">
              <a:latin typeface="Montserrat SemiBold" panose="00000700000000000000" pitchFamily="2" charset="0"/>
              <a:ea typeface="+mn-ea"/>
              <a:cs typeface="+mn-cs"/>
            </a:rPr>
            <a:t>Carlos Artemio Muñoz Vargas</a:t>
          </a:r>
        </a:p>
        <a:p>
          <a:pPr>
            <a:buFont typeface="Arial" panose="020B0604020202020204" pitchFamily="34" charset="0"/>
            <a:buChar char="•"/>
          </a:pPr>
          <a:r>
            <a:rPr lang="it-IT" sz="1700" b="0" i="0" kern="1200" dirty="0">
              <a:latin typeface="Montserrat SemiBold" panose="00000700000000000000" pitchFamily="2" charset="0"/>
              <a:ea typeface="+mn-ea"/>
              <a:cs typeface="+mn-cs"/>
            </a:rPr>
            <a:t>Juana Edith Sánchez Martínez</a:t>
          </a:r>
        </a:p>
        <a:p>
          <a:pPr>
            <a:buFont typeface="Arial" panose="020B0604020202020204" pitchFamily="34" charset="0"/>
            <a:buChar char="•"/>
          </a:pPr>
          <a:r>
            <a:rPr lang="it-IT" sz="1700" b="0" i="0" kern="1200" dirty="0">
              <a:latin typeface="Montserrat SemiBold" panose="00000700000000000000" pitchFamily="2" charset="0"/>
              <a:ea typeface="+mn-ea"/>
              <a:cs typeface="+mn-cs"/>
            </a:rPr>
            <a:t>Gerardo Pérez Duarte Marcoux</a:t>
          </a:r>
        </a:p>
        <a:p>
          <a:pPr>
            <a:buNone/>
          </a:pPr>
          <a:endParaRPr lang="it-IT" sz="1700" b="0" i="0" kern="1200" dirty="0">
            <a:latin typeface="Montserrat "/>
            <a:ea typeface="+mn-ea"/>
            <a:cs typeface="+mn-cs"/>
          </a:endParaRPr>
        </a:p>
      </dgm:t>
    </dgm:pt>
    <dgm:pt modelId="{3A894155-BF6D-40AB-BB16-16934192B55F}" type="parTrans" cxnId="{9586711F-8041-4325-A985-721ADAA56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C892CB-2CC3-4732-907B-E53C0B574BB5}" type="sibTrans" cxnId="{9586711F-8041-4325-A985-721ADAA56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9964CB-1665-41AA-98BA-0D70D2D3D615}">
      <dgm:prSet phldrT="[Texto]"/>
      <dgm:spPr/>
      <dgm:t>
        <a:bodyPr/>
        <a:lstStyle/>
        <a:p>
          <a:r>
            <a:rPr lang="es-ES" dirty="0">
              <a:latin typeface="Montserrat SemiBold" panose="00000700000000000000" pitchFamily="2" charset="0"/>
            </a:rPr>
            <a:t>Integrantes Suplentes</a:t>
          </a:r>
        </a:p>
      </dgm:t>
    </dgm:pt>
    <dgm:pt modelId="{B1653F46-9D18-47F3-9895-D9B2E352799B}" type="parTrans" cxnId="{95129320-1180-4B35-ABA5-2037BA2A42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960B9A-AAD7-41C1-8F7B-162B705991EE}" type="sibTrans" cxnId="{95129320-1180-4B35-ABA5-2037BA2A42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1BD6D9-6DEC-4A84-B4C5-70C1A8E15198}">
      <dgm:prSet phldrT="[Texto]" custT="1"/>
      <dgm:spPr/>
      <dgm:t>
        <a:bodyPr/>
        <a:lstStyle/>
        <a:p>
          <a:endParaRPr lang="es-MX" sz="1700" b="0" i="0" kern="1200" dirty="0">
            <a:latin typeface="Montserrat "/>
            <a:ea typeface="+mn-ea"/>
            <a:cs typeface="+mn-cs"/>
          </a:endParaRPr>
        </a:p>
        <a:p>
          <a:r>
            <a:rPr lang="es-MX" sz="1700" b="0" i="0" kern="1200" dirty="0">
              <a:latin typeface="Montserrat SemiBold" panose="00000700000000000000" pitchFamily="2" charset="0"/>
              <a:ea typeface="+mn-ea"/>
              <a:cs typeface="+mn-cs"/>
            </a:rPr>
            <a:t>Emma Acevedo Moreno</a:t>
          </a:r>
        </a:p>
        <a:p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Luz Dalila Gaytán Gutiérrez</a:t>
          </a:r>
        </a:p>
        <a:p>
          <a:r>
            <a:rPr lang="es-MX" sz="1700" b="0" i="0" kern="1200" dirty="0">
              <a:latin typeface="Montserrat SemiBold" panose="00000700000000000000" pitchFamily="2" charset="0"/>
              <a:ea typeface="+mn-ea"/>
              <a:cs typeface="+mn-cs"/>
            </a:rPr>
            <a:t>*José de Jesús Torres García</a:t>
          </a:r>
        </a:p>
        <a:p>
          <a:r>
            <a:rPr lang="es-MX" sz="1700" b="0" i="0" kern="1200" dirty="0">
              <a:latin typeface="Montserrat SemiBold" panose="00000700000000000000" pitchFamily="2" charset="0"/>
              <a:ea typeface="+mn-ea"/>
              <a:cs typeface="+mn-cs"/>
            </a:rPr>
            <a:t>*Carlos Ángel Aramburo Botello</a:t>
          </a:r>
        </a:p>
        <a:p>
          <a:r>
            <a:rPr lang="es-MX" sz="1700" b="0" i="0" kern="1200" dirty="0">
              <a:latin typeface="Montserrat SemiBold" panose="00000700000000000000" pitchFamily="2" charset="0"/>
              <a:ea typeface="+mn-ea"/>
              <a:cs typeface="+mn-cs"/>
            </a:rPr>
            <a:t>Rosa María Macias Hernández</a:t>
          </a:r>
        </a:p>
        <a:p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Erika Saldívar Godínez</a:t>
          </a:r>
        </a:p>
        <a:p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José Alberto </a:t>
          </a:r>
          <a:r>
            <a:rPr lang="es-ES" sz="1700" kern="1200" dirty="0" err="1">
              <a:latin typeface="Montserrat SemiBold" panose="00000700000000000000" pitchFamily="2" charset="0"/>
              <a:ea typeface="+mn-ea"/>
              <a:cs typeface="+mn-cs"/>
            </a:rPr>
            <a:t>Echavarri</a:t>
          </a: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 Rodríguez</a:t>
          </a:r>
        </a:p>
        <a:p>
          <a:endParaRPr lang="es-ES" sz="1700" kern="1200" dirty="0"/>
        </a:p>
        <a:p>
          <a:endParaRPr lang="es-ES" sz="1700" kern="1200" dirty="0"/>
        </a:p>
      </dgm:t>
    </dgm:pt>
    <dgm:pt modelId="{31167144-B863-48B0-9A52-D7DE8F18C816}" type="parTrans" cxnId="{8C6EC7F0-63E1-4ED9-A4E9-EE96270256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8C3852-6BB1-4966-8572-B5F582C23453}" type="sibTrans" cxnId="{8C6EC7F0-63E1-4ED9-A4E9-EE96270256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FD2A1-B6ED-45F8-8673-BF4331D42463}" type="pres">
      <dgm:prSet presAssocID="{3153D218-7891-4F73-8D5D-4A85926D9AF6}" presName="theList" presStyleCnt="0">
        <dgm:presLayoutVars>
          <dgm:dir/>
          <dgm:animLvl val="lvl"/>
          <dgm:resizeHandles val="exact"/>
        </dgm:presLayoutVars>
      </dgm:prSet>
      <dgm:spPr/>
    </dgm:pt>
    <dgm:pt modelId="{02295DCD-C02A-4C3B-9D6C-23BD0D808E21}" type="pres">
      <dgm:prSet presAssocID="{FD1237DD-D1F5-4589-8B93-FDF5582CD6BF}" presName="compNode" presStyleCnt="0"/>
      <dgm:spPr/>
    </dgm:pt>
    <dgm:pt modelId="{203B5249-91C5-4DB3-842F-2C4632D6131B}" type="pres">
      <dgm:prSet presAssocID="{FD1237DD-D1F5-4589-8B93-FDF5582CD6BF}" presName="aNode" presStyleLbl="bgShp" presStyleIdx="0" presStyleCnt="2"/>
      <dgm:spPr/>
    </dgm:pt>
    <dgm:pt modelId="{AD1F36AB-4710-4F4D-B6CD-F14D9F5A6D30}" type="pres">
      <dgm:prSet presAssocID="{FD1237DD-D1F5-4589-8B93-FDF5582CD6BF}" presName="textNode" presStyleLbl="bgShp" presStyleIdx="0" presStyleCnt="2"/>
      <dgm:spPr/>
    </dgm:pt>
    <dgm:pt modelId="{03B26586-3E4E-4D41-B21A-49442B1AB7D8}" type="pres">
      <dgm:prSet presAssocID="{FD1237DD-D1F5-4589-8B93-FDF5582CD6BF}" presName="compChildNode" presStyleCnt="0"/>
      <dgm:spPr/>
    </dgm:pt>
    <dgm:pt modelId="{0F35F088-4551-4533-AF55-FD0A19CBC79C}" type="pres">
      <dgm:prSet presAssocID="{FD1237DD-D1F5-4589-8B93-FDF5582CD6BF}" presName="theInnerList" presStyleCnt="0"/>
      <dgm:spPr/>
    </dgm:pt>
    <dgm:pt modelId="{C6F0360E-0463-4932-BF37-2B9DBFBA44FD}" type="pres">
      <dgm:prSet presAssocID="{AD2FD88B-C775-47D7-BDF4-4490650A5EB1}" presName="childNode" presStyleLbl="node1" presStyleIdx="0" presStyleCnt="2">
        <dgm:presLayoutVars>
          <dgm:bulletEnabled val="1"/>
        </dgm:presLayoutVars>
      </dgm:prSet>
      <dgm:spPr/>
    </dgm:pt>
    <dgm:pt modelId="{64FDDBC4-6071-4806-B23D-51BEE144BD12}" type="pres">
      <dgm:prSet presAssocID="{FD1237DD-D1F5-4589-8B93-FDF5582CD6BF}" presName="aSpace" presStyleCnt="0"/>
      <dgm:spPr/>
    </dgm:pt>
    <dgm:pt modelId="{6ABA447B-8078-4417-8435-5E946E6125B0}" type="pres">
      <dgm:prSet presAssocID="{BA9964CB-1665-41AA-98BA-0D70D2D3D615}" presName="compNode" presStyleCnt="0"/>
      <dgm:spPr/>
    </dgm:pt>
    <dgm:pt modelId="{B593BD8B-BD2D-4AC7-B7E9-1F4A3C0F68BF}" type="pres">
      <dgm:prSet presAssocID="{BA9964CB-1665-41AA-98BA-0D70D2D3D615}" presName="aNode" presStyleLbl="bgShp" presStyleIdx="1" presStyleCnt="2"/>
      <dgm:spPr/>
    </dgm:pt>
    <dgm:pt modelId="{6AF902EC-6016-42F6-B34A-DC8E41C60C0B}" type="pres">
      <dgm:prSet presAssocID="{BA9964CB-1665-41AA-98BA-0D70D2D3D615}" presName="textNode" presStyleLbl="bgShp" presStyleIdx="1" presStyleCnt="2"/>
      <dgm:spPr/>
    </dgm:pt>
    <dgm:pt modelId="{57141393-B0F1-44BB-AF1B-9292EA5428E2}" type="pres">
      <dgm:prSet presAssocID="{BA9964CB-1665-41AA-98BA-0D70D2D3D615}" presName="compChildNode" presStyleCnt="0"/>
      <dgm:spPr/>
    </dgm:pt>
    <dgm:pt modelId="{588FB0DC-3A38-4463-A93E-58B260B7BF8B}" type="pres">
      <dgm:prSet presAssocID="{BA9964CB-1665-41AA-98BA-0D70D2D3D615}" presName="theInnerList" presStyleCnt="0"/>
      <dgm:spPr/>
    </dgm:pt>
    <dgm:pt modelId="{9C784DD8-8EC3-4E4D-B430-A0FD25C9D50B}" type="pres">
      <dgm:prSet presAssocID="{461BD6D9-6DEC-4A84-B4C5-70C1A8E1519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D137C707-CAFD-48E8-8001-9691276F913B}" type="presOf" srcId="{FD1237DD-D1F5-4589-8B93-FDF5582CD6BF}" destId="{AD1F36AB-4710-4F4D-B6CD-F14D9F5A6D30}" srcOrd="1" destOrd="0" presId="urn:microsoft.com/office/officeart/2005/8/layout/lProcess2"/>
    <dgm:cxn modelId="{9586711F-8041-4325-A985-721ADAA5657C}" srcId="{FD1237DD-D1F5-4589-8B93-FDF5582CD6BF}" destId="{AD2FD88B-C775-47D7-BDF4-4490650A5EB1}" srcOrd="0" destOrd="0" parTransId="{3A894155-BF6D-40AB-BB16-16934192B55F}" sibTransId="{45C892CB-2CC3-4732-907B-E53C0B574BB5}"/>
    <dgm:cxn modelId="{95129320-1180-4B35-ABA5-2037BA2A42EE}" srcId="{3153D218-7891-4F73-8D5D-4A85926D9AF6}" destId="{BA9964CB-1665-41AA-98BA-0D70D2D3D615}" srcOrd="1" destOrd="0" parTransId="{B1653F46-9D18-47F3-9895-D9B2E352799B}" sibTransId="{24960B9A-AAD7-41C1-8F7B-162B705991EE}"/>
    <dgm:cxn modelId="{A6E4173D-7221-476C-9304-C7E78A926701}" srcId="{3153D218-7891-4F73-8D5D-4A85926D9AF6}" destId="{FD1237DD-D1F5-4589-8B93-FDF5582CD6BF}" srcOrd="0" destOrd="0" parTransId="{18C8BAF9-6C09-408F-87D0-1A338991093B}" sibTransId="{94289886-6619-44F8-8746-9A877FA9748B}"/>
    <dgm:cxn modelId="{3B8BF740-8BF0-47C4-8869-73BAA322247D}" type="presOf" srcId="{BA9964CB-1665-41AA-98BA-0D70D2D3D615}" destId="{B593BD8B-BD2D-4AC7-B7E9-1F4A3C0F68BF}" srcOrd="0" destOrd="0" presId="urn:microsoft.com/office/officeart/2005/8/layout/lProcess2"/>
    <dgm:cxn modelId="{E3F65545-A6E8-4359-8ED4-CBF3E37AE288}" type="presOf" srcId="{3153D218-7891-4F73-8D5D-4A85926D9AF6}" destId="{970FD2A1-B6ED-45F8-8673-BF4331D42463}" srcOrd="0" destOrd="0" presId="urn:microsoft.com/office/officeart/2005/8/layout/lProcess2"/>
    <dgm:cxn modelId="{1A50C165-2B9F-43AD-8521-35AA5EEA31BD}" type="presOf" srcId="{AD2FD88B-C775-47D7-BDF4-4490650A5EB1}" destId="{C6F0360E-0463-4932-BF37-2B9DBFBA44FD}" srcOrd="0" destOrd="0" presId="urn:microsoft.com/office/officeart/2005/8/layout/lProcess2"/>
    <dgm:cxn modelId="{61020250-F88E-4DA9-AC2A-0EB80DEBBC2B}" type="presOf" srcId="{461BD6D9-6DEC-4A84-B4C5-70C1A8E15198}" destId="{9C784DD8-8EC3-4E4D-B430-A0FD25C9D50B}" srcOrd="0" destOrd="0" presId="urn:microsoft.com/office/officeart/2005/8/layout/lProcess2"/>
    <dgm:cxn modelId="{4C82749D-E3F8-42FB-8211-55CE0371949E}" type="presOf" srcId="{FD1237DD-D1F5-4589-8B93-FDF5582CD6BF}" destId="{203B5249-91C5-4DB3-842F-2C4632D6131B}" srcOrd="0" destOrd="0" presId="urn:microsoft.com/office/officeart/2005/8/layout/lProcess2"/>
    <dgm:cxn modelId="{CBDF90B8-236E-4670-A43F-33FE5568A883}" type="presOf" srcId="{BA9964CB-1665-41AA-98BA-0D70D2D3D615}" destId="{6AF902EC-6016-42F6-B34A-DC8E41C60C0B}" srcOrd="1" destOrd="0" presId="urn:microsoft.com/office/officeart/2005/8/layout/lProcess2"/>
    <dgm:cxn modelId="{8C6EC7F0-63E1-4ED9-A4E9-EE9627025659}" srcId="{BA9964CB-1665-41AA-98BA-0D70D2D3D615}" destId="{461BD6D9-6DEC-4A84-B4C5-70C1A8E15198}" srcOrd="0" destOrd="0" parTransId="{31167144-B863-48B0-9A52-D7DE8F18C816}" sibTransId="{1E8C3852-6BB1-4966-8572-B5F582C23453}"/>
    <dgm:cxn modelId="{2EDB8BCB-76B5-4E23-B499-2B94435CD13B}" type="presParOf" srcId="{970FD2A1-B6ED-45F8-8673-BF4331D42463}" destId="{02295DCD-C02A-4C3B-9D6C-23BD0D808E21}" srcOrd="0" destOrd="0" presId="urn:microsoft.com/office/officeart/2005/8/layout/lProcess2"/>
    <dgm:cxn modelId="{BFCBDF12-29E0-431A-8F36-AB9D631EA119}" type="presParOf" srcId="{02295DCD-C02A-4C3B-9D6C-23BD0D808E21}" destId="{203B5249-91C5-4DB3-842F-2C4632D6131B}" srcOrd="0" destOrd="0" presId="urn:microsoft.com/office/officeart/2005/8/layout/lProcess2"/>
    <dgm:cxn modelId="{5BBAAEE4-E330-4B55-9A08-7308669F6A83}" type="presParOf" srcId="{02295DCD-C02A-4C3B-9D6C-23BD0D808E21}" destId="{AD1F36AB-4710-4F4D-B6CD-F14D9F5A6D30}" srcOrd="1" destOrd="0" presId="urn:microsoft.com/office/officeart/2005/8/layout/lProcess2"/>
    <dgm:cxn modelId="{A179999A-8354-4D31-88A7-6C9603D25EDD}" type="presParOf" srcId="{02295DCD-C02A-4C3B-9D6C-23BD0D808E21}" destId="{03B26586-3E4E-4D41-B21A-49442B1AB7D8}" srcOrd="2" destOrd="0" presId="urn:microsoft.com/office/officeart/2005/8/layout/lProcess2"/>
    <dgm:cxn modelId="{95AC89F9-433A-4334-BBA3-8AFC003FD540}" type="presParOf" srcId="{03B26586-3E4E-4D41-B21A-49442B1AB7D8}" destId="{0F35F088-4551-4533-AF55-FD0A19CBC79C}" srcOrd="0" destOrd="0" presId="urn:microsoft.com/office/officeart/2005/8/layout/lProcess2"/>
    <dgm:cxn modelId="{80BA1903-36DA-41AA-80D8-E950F989BAC2}" type="presParOf" srcId="{0F35F088-4551-4533-AF55-FD0A19CBC79C}" destId="{C6F0360E-0463-4932-BF37-2B9DBFBA44FD}" srcOrd="0" destOrd="0" presId="urn:microsoft.com/office/officeart/2005/8/layout/lProcess2"/>
    <dgm:cxn modelId="{96464AD7-6BF0-47FC-A117-BF3560A6AC7B}" type="presParOf" srcId="{970FD2A1-B6ED-45F8-8673-BF4331D42463}" destId="{64FDDBC4-6071-4806-B23D-51BEE144BD12}" srcOrd="1" destOrd="0" presId="urn:microsoft.com/office/officeart/2005/8/layout/lProcess2"/>
    <dgm:cxn modelId="{DE7B3D76-33A9-499D-8581-A7F39509AEEE}" type="presParOf" srcId="{970FD2A1-B6ED-45F8-8673-BF4331D42463}" destId="{6ABA447B-8078-4417-8435-5E946E6125B0}" srcOrd="2" destOrd="0" presId="urn:microsoft.com/office/officeart/2005/8/layout/lProcess2"/>
    <dgm:cxn modelId="{0B54FA0A-8BD8-40D5-97A4-CA1C8665AFE1}" type="presParOf" srcId="{6ABA447B-8078-4417-8435-5E946E6125B0}" destId="{B593BD8B-BD2D-4AC7-B7E9-1F4A3C0F68BF}" srcOrd="0" destOrd="0" presId="urn:microsoft.com/office/officeart/2005/8/layout/lProcess2"/>
    <dgm:cxn modelId="{D7C19D35-713A-44A5-9076-E2BE4CCFABC3}" type="presParOf" srcId="{6ABA447B-8078-4417-8435-5E946E6125B0}" destId="{6AF902EC-6016-42F6-B34A-DC8E41C60C0B}" srcOrd="1" destOrd="0" presId="urn:microsoft.com/office/officeart/2005/8/layout/lProcess2"/>
    <dgm:cxn modelId="{EA1A0802-F5DE-4A59-AD42-680859EB4F13}" type="presParOf" srcId="{6ABA447B-8078-4417-8435-5E946E6125B0}" destId="{57141393-B0F1-44BB-AF1B-9292EA5428E2}" srcOrd="2" destOrd="0" presId="urn:microsoft.com/office/officeart/2005/8/layout/lProcess2"/>
    <dgm:cxn modelId="{EE5B7F06-93AC-4829-AD0D-77DB1F1DAD40}" type="presParOf" srcId="{57141393-B0F1-44BB-AF1B-9292EA5428E2}" destId="{588FB0DC-3A38-4463-A93E-58B260B7BF8B}" srcOrd="0" destOrd="0" presId="urn:microsoft.com/office/officeart/2005/8/layout/lProcess2"/>
    <dgm:cxn modelId="{21B604FF-00D9-4DA0-857F-C2DF1F6BEB8A}" type="presParOf" srcId="{588FB0DC-3A38-4463-A93E-58B260B7BF8B}" destId="{9C784DD8-8EC3-4E4D-B430-A0FD25C9D50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5249-91C5-4DB3-842F-2C4632D6131B}">
      <dsp:nvSpPr>
        <dsp:cNvPr id="0" name=""/>
        <dsp:cNvSpPr/>
      </dsp:nvSpPr>
      <dsp:spPr>
        <a:xfrm>
          <a:off x="5259" y="0"/>
          <a:ext cx="5058939" cy="456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>
              <a:latin typeface="Montserrat SemiBold" panose="00000700000000000000" pitchFamily="2" charset="0"/>
            </a:rPr>
            <a:t>Integrantes Titulares</a:t>
          </a:r>
        </a:p>
      </dsp:txBody>
      <dsp:txXfrm>
        <a:off x="5259" y="0"/>
        <a:ext cx="5058939" cy="1368681"/>
      </dsp:txXfrm>
    </dsp:sp>
    <dsp:sp modelId="{C6F0360E-0463-4932-BF37-2B9DBFBA44FD}">
      <dsp:nvSpPr>
        <dsp:cNvPr id="0" name=""/>
        <dsp:cNvSpPr/>
      </dsp:nvSpPr>
      <dsp:spPr>
        <a:xfrm>
          <a:off x="511153" y="1368681"/>
          <a:ext cx="4047151" cy="2965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José Rodolfo Tinajero Ramírez</a:t>
          </a:r>
          <a:endParaRPr lang="es-ES" sz="1700" kern="1200" dirty="0">
            <a:latin typeface="Montserrat SemiBold" panose="00000700000000000000" pitchFamily="2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700" kern="1200" dirty="0">
              <a:latin typeface="Montserrat SemiBold" panose="00000700000000000000" pitchFamily="2" charset="0"/>
            </a:rPr>
            <a:t>Eduardo Aguilar Padilla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Gloria M</a:t>
          </a:r>
          <a:r>
            <a:rPr lang="es-ES" sz="1700" kern="1200" dirty="0">
              <a:latin typeface="Montserrat SemiBold" panose="00000700000000000000" pitchFamily="2" charset="0"/>
            </a:rPr>
            <a:t>ar</a:t>
          </a: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gar</a:t>
          </a:r>
          <a:r>
            <a:rPr lang="es-ES" sz="1700" kern="1200" dirty="0">
              <a:latin typeface="Montserrat SemiBold" panose="00000700000000000000" pitchFamily="2" charset="0"/>
            </a:rPr>
            <a:t>ita Rangel Armenta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700" b="0" i="0" kern="1200" dirty="0">
              <a:latin typeface="Montserrat SemiBold" panose="00000700000000000000" pitchFamily="2" charset="0"/>
              <a:ea typeface="+mn-ea"/>
              <a:cs typeface="+mn-cs"/>
            </a:rPr>
            <a:t>Carlos Artemio Muñoz Vargas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700" b="0" i="0" kern="1200" dirty="0">
              <a:latin typeface="Montserrat SemiBold" panose="00000700000000000000" pitchFamily="2" charset="0"/>
              <a:ea typeface="+mn-ea"/>
              <a:cs typeface="+mn-cs"/>
            </a:rPr>
            <a:t>Juana Edith Sánchez Martínez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700" b="0" i="0" kern="1200" dirty="0">
              <a:latin typeface="Montserrat SemiBold" panose="00000700000000000000" pitchFamily="2" charset="0"/>
              <a:ea typeface="+mn-ea"/>
              <a:cs typeface="+mn-cs"/>
            </a:rPr>
            <a:t>Gerardo Pérez Duarte Marcoux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b="0" i="0" kern="1200" dirty="0">
            <a:latin typeface="Montserrat "/>
            <a:ea typeface="+mn-ea"/>
            <a:cs typeface="+mn-cs"/>
          </a:endParaRPr>
        </a:p>
      </dsp:txBody>
      <dsp:txXfrm>
        <a:off x="598009" y="1455537"/>
        <a:ext cx="3873439" cy="2791764"/>
      </dsp:txXfrm>
    </dsp:sp>
    <dsp:sp modelId="{B593BD8B-BD2D-4AC7-B7E9-1F4A3C0F68BF}">
      <dsp:nvSpPr>
        <dsp:cNvPr id="0" name=""/>
        <dsp:cNvSpPr/>
      </dsp:nvSpPr>
      <dsp:spPr>
        <a:xfrm>
          <a:off x="5443619" y="0"/>
          <a:ext cx="5058939" cy="456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>
              <a:latin typeface="Montserrat SemiBold" panose="00000700000000000000" pitchFamily="2" charset="0"/>
            </a:rPr>
            <a:t>Integrantes Suplentes</a:t>
          </a:r>
        </a:p>
      </dsp:txBody>
      <dsp:txXfrm>
        <a:off x="5443619" y="0"/>
        <a:ext cx="5058939" cy="1368681"/>
      </dsp:txXfrm>
    </dsp:sp>
    <dsp:sp modelId="{9C784DD8-8EC3-4E4D-B430-A0FD25C9D50B}">
      <dsp:nvSpPr>
        <dsp:cNvPr id="0" name=""/>
        <dsp:cNvSpPr/>
      </dsp:nvSpPr>
      <dsp:spPr>
        <a:xfrm>
          <a:off x="5949513" y="1368681"/>
          <a:ext cx="4047151" cy="2965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b="0" i="0" kern="1200" dirty="0">
            <a:latin typeface="Montserrat 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i="0" kern="1200" dirty="0">
              <a:latin typeface="Montserrat SemiBold" panose="00000700000000000000" pitchFamily="2" charset="0"/>
              <a:ea typeface="+mn-ea"/>
              <a:cs typeface="+mn-cs"/>
            </a:rPr>
            <a:t>Emma Acevedo Moreno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Luz Dalila Gaytán Gutiérrez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i="0" kern="1200" dirty="0">
              <a:latin typeface="Montserrat SemiBold" panose="00000700000000000000" pitchFamily="2" charset="0"/>
              <a:ea typeface="+mn-ea"/>
              <a:cs typeface="+mn-cs"/>
            </a:rPr>
            <a:t>*José de Jesús Torres García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i="0" kern="1200" dirty="0">
              <a:latin typeface="Montserrat SemiBold" panose="00000700000000000000" pitchFamily="2" charset="0"/>
              <a:ea typeface="+mn-ea"/>
              <a:cs typeface="+mn-cs"/>
            </a:rPr>
            <a:t>*Carlos Ángel Aramburo Botello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i="0" kern="1200" dirty="0">
              <a:latin typeface="Montserrat SemiBold" panose="00000700000000000000" pitchFamily="2" charset="0"/>
              <a:ea typeface="+mn-ea"/>
              <a:cs typeface="+mn-cs"/>
            </a:rPr>
            <a:t>Rosa María Macias Hernández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Erika Saldívar Godínez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José Alberto </a:t>
          </a:r>
          <a:r>
            <a:rPr lang="es-ES" sz="1700" kern="1200" dirty="0" err="1">
              <a:latin typeface="Montserrat SemiBold" panose="00000700000000000000" pitchFamily="2" charset="0"/>
              <a:ea typeface="+mn-ea"/>
              <a:cs typeface="+mn-cs"/>
            </a:rPr>
            <a:t>Echavarri</a:t>
          </a:r>
          <a:r>
            <a:rPr lang="es-ES" sz="1700" kern="1200" dirty="0">
              <a:latin typeface="Montserrat SemiBold" panose="00000700000000000000" pitchFamily="2" charset="0"/>
              <a:ea typeface="+mn-ea"/>
              <a:cs typeface="+mn-cs"/>
            </a:rPr>
            <a:t> Rodríguez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6036369" y="1455537"/>
        <a:ext cx="3873439" cy="279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399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700" b="0" i="0" kern="1200" dirty="0">
              <a:solidFill>
                <a:prstClr val="white"/>
              </a:solidFill>
              <a:latin typeface="Montserrat 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486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28/03/2022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957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68554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92136" y="342900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28/03/2022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  <p:sldLayoutId id="214748365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Instegración</a:t>
            </a:r>
            <a:r>
              <a:rPr lang="es-MX" dirty="0"/>
              <a:t> del Comité de 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ACUERDO por el que se emiten los Lineamientos Generales para la integración y funcionamiento de los Comités de Ética.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6" name="Imagen 5" descr="LogoConacyt 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50" y="5726115"/>
            <a:ext cx="3173435" cy="9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E38DDB32-CC8C-5F43-A1D6-2B1CCF3BC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213" y="214680"/>
            <a:ext cx="2619252" cy="76819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7423F46-258C-416D-B082-8636D2C2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429" y="-1175422"/>
            <a:ext cx="7179013" cy="1806095"/>
          </a:xfrm>
        </p:spPr>
        <p:txBody>
          <a:bodyPr>
            <a:normAutofit/>
          </a:bodyPr>
          <a:lstStyle/>
          <a:p>
            <a:pPr algn="l"/>
            <a:r>
              <a:rPr lang="es-MX" sz="2800" dirty="0"/>
              <a:t>INTEGRACIÓN DEL COMITÉ DE ÉTICA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CAD7516-C7E2-4BE7-B261-6EA6F1C7C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07976"/>
              </p:ext>
            </p:extLst>
          </p:nvPr>
        </p:nvGraphicFramePr>
        <p:xfrm>
          <a:off x="1896892" y="1248558"/>
          <a:ext cx="8638163" cy="4360883"/>
        </p:xfrm>
        <a:graphic>
          <a:graphicData uri="http://schemas.openxmlformats.org/drawingml/2006/table">
            <a:tbl>
              <a:tblPr/>
              <a:tblGrid>
                <a:gridCol w="4135978">
                  <a:extLst>
                    <a:ext uri="{9D8B030D-6E8A-4147-A177-3AD203B41FA5}">
                      <a16:colId xmlns:a16="http://schemas.microsoft.com/office/drawing/2014/main" val="2869314525"/>
                    </a:ext>
                  </a:extLst>
                </a:gridCol>
                <a:gridCol w="4502185">
                  <a:extLst>
                    <a:ext uri="{9D8B030D-6E8A-4147-A177-3AD203B41FA5}">
                      <a16:colId xmlns:a16="http://schemas.microsoft.com/office/drawing/2014/main" val="2914784996"/>
                    </a:ext>
                  </a:extLst>
                </a:gridCol>
              </a:tblGrid>
              <a:tr h="605781">
                <a:tc>
                  <a:txBody>
                    <a:bodyPr/>
                    <a:lstStyle/>
                    <a:p>
                      <a:pPr algn="ctr" fontAlgn="t"/>
                      <a:r>
                        <a:rPr lang="es-MX" sz="24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ROL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4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NOMBRE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3459"/>
                  </a:ext>
                </a:extLst>
              </a:tr>
              <a:tr h="598364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800" b="0" i="0" kern="1200" dirty="0">
                          <a:solidFill>
                            <a:srgbClr val="6E152E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I. Presidencia  (TUAF)</a:t>
                      </a:r>
                    </a:p>
                    <a:p>
                      <a:pPr algn="l" rtl="0" fontAlgn="t"/>
                      <a:endParaRPr lang="es-MX" sz="1800" b="0" i="0" kern="1200" dirty="0">
                        <a:solidFill>
                          <a:srgbClr val="6E152E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Ma. Marisela Romero Manrique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626223"/>
                  </a:ext>
                </a:extLst>
              </a:tr>
              <a:tr h="70707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800" b="0" i="0" kern="1200" dirty="0">
                          <a:solidFill>
                            <a:srgbClr val="6E152E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II. Secretaría Ejecutiva (Designada por la Presidencia del C.)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s-MX" sz="18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radi Espinoza Díaz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633231"/>
                  </a:ext>
                </a:extLst>
              </a:tr>
              <a:tr h="654702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lang="es-MX" sz="1800" b="0" i="0" kern="1200" dirty="0">
                          <a:solidFill>
                            <a:srgbClr val="6E152E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II. Secretaría Técnica (Conocimiento en materia jurídica)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8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s-MX" sz="18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atalia Ruelas Gómez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10158"/>
                  </a:ext>
                </a:extLst>
              </a:tr>
              <a:tr h="628514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lang="it-IT" sz="1800" b="0" i="0" kern="1200" dirty="0">
                          <a:solidFill>
                            <a:srgbClr val="6E152E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IV. Persona adscrita al Órgano Interno de Control.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 Rubén Omar Jiménez Olivares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584848"/>
                  </a:ext>
                </a:extLst>
              </a:tr>
              <a:tr h="497573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lang="it-IT" sz="1800" b="0" i="0" kern="1200" dirty="0">
                          <a:solidFill>
                            <a:srgbClr val="6E152E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V. Persona Asesora RH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Patricia Sánchez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683968"/>
                  </a:ext>
                </a:extLst>
              </a:tr>
              <a:tr h="668871">
                <a:tc>
                  <a:txBody>
                    <a:bodyPr/>
                    <a:lstStyle/>
                    <a:p>
                      <a:pPr marL="0" algn="l" defTabSz="914377" rtl="0" eaLnBrk="1" fontAlgn="t" latinLnBrk="0" hangingPunct="1"/>
                      <a:r>
                        <a:rPr lang="it-IT" sz="1800" b="0" i="0" kern="1200" dirty="0">
                          <a:solidFill>
                            <a:srgbClr val="6E152E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VI. Persona Consejera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kern="1200" dirty="0">
                          <a:solidFill>
                            <a:srgbClr val="404040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Rocío Reyes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36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E38DDB32-CC8C-5F43-A1D6-2B1CCF3BC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213" y="214680"/>
            <a:ext cx="2619252" cy="76819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7423F46-258C-416D-B082-8636D2C2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429" y="-1175422"/>
            <a:ext cx="7179013" cy="1806095"/>
          </a:xfrm>
        </p:spPr>
        <p:txBody>
          <a:bodyPr>
            <a:normAutofit/>
          </a:bodyPr>
          <a:lstStyle/>
          <a:p>
            <a:pPr algn="l"/>
            <a:r>
              <a:rPr lang="es-MX" sz="2800" dirty="0"/>
              <a:t>INTEGRACIÓN DEL COMITÉ DE ÉTICA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853BB-DB16-4C7C-BD7E-F5DBCFB3B1AB}"/>
              </a:ext>
            </a:extLst>
          </p:cNvPr>
          <p:cNvSpPr txBox="1"/>
          <p:nvPr/>
        </p:nvSpPr>
        <p:spPr>
          <a:xfrm>
            <a:off x="226168" y="57000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2F2F2F"/>
                </a:solidFill>
                <a:latin typeface="Montserrat SemiBold" panose="00000700000000000000" pitchFamily="2" charset="0"/>
              </a:rPr>
              <a:t>D</a:t>
            </a:r>
            <a:r>
              <a:rPr lang="es-MX" b="0" i="0" dirty="0">
                <a:solidFill>
                  <a:srgbClr val="2F2F2F"/>
                </a:solidFill>
                <a:effectLst/>
                <a:latin typeface="Montserrat SemiBold" panose="00000700000000000000" pitchFamily="2" charset="0"/>
              </a:rPr>
              <a:t>urarán en su encargo tres años.</a:t>
            </a:r>
            <a:endParaRPr lang="es-MX" dirty="0">
              <a:latin typeface="Montserrat SemiBold" panose="00000700000000000000" pitchFamily="2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28E69B1-B0EF-40CB-9955-652E560DA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511898"/>
              </p:ext>
            </p:extLst>
          </p:nvPr>
        </p:nvGraphicFramePr>
        <p:xfrm>
          <a:off x="640080" y="1060316"/>
          <a:ext cx="10507818" cy="45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162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¡GRACIAS!</a:t>
            </a:r>
          </a:p>
        </p:txBody>
      </p:sp>
      <p:pic>
        <p:nvPicPr>
          <p:cNvPr id="5" name="Imagen 4" descr="LogoConacyt 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50" y="5726115"/>
            <a:ext cx="3173435" cy="9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11295</TotalTime>
  <Words>175</Words>
  <Application>Microsoft Office PowerPoint</Application>
  <PresentationFormat>Panorámica</PresentationFormat>
  <Paragraphs>39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Montserrat SemiBold</vt:lpstr>
      <vt:lpstr>Calibri</vt:lpstr>
      <vt:lpstr>Arial</vt:lpstr>
      <vt:lpstr>Montserrat</vt:lpstr>
      <vt:lpstr>Montserrat Medium</vt:lpstr>
      <vt:lpstr>Montserrat </vt:lpstr>
      <vt:lpstr>Tema de Office</vt:lpstr>
      <vt:lpstr>Instegración del Comité de Ética</vt:lpstr>
      <vt:lpstr>INTEGRACIÓN DEL COMITÉ DE ÉTICA</vt:lpstr>
      <vt:lpstr>INTEGRACIÓN DEL COMITÉ DE ÉTICA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Cinthya Aradi de la Luz Espinoza Díaz</cp:lastModifiedBy>
  <cp:revision>215</cp:revision>
  <cp:lastPrinted>2022-03-01T18:18:49Z</cp:lastPrinted>
  <dcterms:created xsi:type="dcterms:W3CDTF">2018-12-04T03:27:02Z</dcterms:created>
  <dcterms:modified xsi:type="dcterms:W3CDTF">2022-03-28T16:48:15Z</dcterms:modified>
</cp:coreProperties>
</file>