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DCFBB166-D35C-4207-A609-025C2EBC66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4F178C-3E96-4AF9-AE65-4AAA1266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13/01/2021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39AED2-7D27-4C6C-8CD8-43C395A3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29756-98B3-4BEB-AC11-DA929AEB6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E95ACDB-4B87-47F1-A111-F616BAC56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73339"/>
            <a:ext cx="9144000" cy="2387600"/>
          </a:xfrm>
        </p:spPr>
        <p:txBody>
          <a:bodyPr anchor="ctr">
            <a:normAutofit/>
          </a:bodyPr>
          <a:lstStyle>
            <a:lvl1pPr algn="ctr">
              <a:defRPr sz="3200" b="1" spc="0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240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990A891-470A-4AAD-B8F9-C98BB291F2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8E67007-251A-4DB6-83D0-1BFE943FD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00AD0D6-CED9-4E9D-85FE-CB982B397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8B631F-32E9-47CA-9581-2AC0F4F44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01A92E-E279-4EA6-943F-5B16F270E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13/01/2021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AB418C-04D5-4EC7-8334-319743E8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46D28B-2C4C-4735-930A-386439C9F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092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0A644E4-818E-419C-85E4-C49AFD1A34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4C8BEAB-7EE7-40B2-ABBE-6943F80A7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1A7B38-FABA-4535-9FF9-027ED623D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E0AE0D-6224-4C0B-A58A-7D25B9696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13/01/2021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C55F2B-A4DB-44B4-BD15-BDED29B0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0679B1-29BB-4E07-B503-43CEF0934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6301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FCC0780-B741-41E3-A504-F02720BC4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42AC44-04A5-41FD-9D29-ABE7C1800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542D96-B37A-4E25-A200-003E11922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6BE18B-392B-44DF-A279-03F0FF32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13/01/2021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45D288-6FD2-4E29-B3E5-E81A4BAF6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D29FC4-390C-4686-9D3E-450D343EB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322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sub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D44D1D3-AB7E-4006-967D-E66D5A0662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4F178C-3E96-4AF9-AE65-4AAA1266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13/01/2021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39AED2-7D27-4C6C-8CD8-43C395A3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29756-98B3-4BEB-AC11-DA929AEB6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E95ACDB-4B87-47F1-A111-F616BAC56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2428" y="1481884"/>
            <a:ext cx="6867144" cy="2387600"/>
          </a:xfrm>
        </p:spPr>
        <p:txBody>
          <a:bodyPr anchor="ctr">
            <a:normAutofit/>
          </a:bodyPr>
          <a:lstStyle>
            <a:lvl1pPr algn="ctr">
              <a:defRPr sz="2800" b="1" spc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SUBTÍTULO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4299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AFEBD93A-A3D6-4BA5-A051-623D8C75FB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E9F8AB1-2211-4384-9E12-C95153E093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2800" b="1"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DF3D95-A34F-4471-9A2A-5D21211DC0E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Texto primer nivel</a:t>
            </a:r>
          </a:p>
          <a:p>
            <a:pPr lvl="1"/>
            <a:r>
              <a:rPr lang="es-ES" dirty="0"/>
              <a:t>Texto segundo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6751DE-8F59-4923-9F00-E0A7AF79B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13/01/2021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9DABD4-D875-4B97-A13C-EE29D975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3B523E-69D5-4E9A-97D1-D1A2E8526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556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012728-DBB5-41F7-9C26-A722477FAC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499E3CF-11E9-4261-882D-69C1E2418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A5F60D-29F1-4FCF-9430-D793F6CAD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690794-CD34-43AE-81FB-2FDA94E4D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13/01/2021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E1BEF7-296B-40ED-8597-B01E1BFE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B87EC1-D562-4C91-8FC4-6F3B1400B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34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5E9962F-C80E-4EE5-AB5C-5255E8C6A5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EF550B0-49DF-402F-AD20-15221CD2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C23354-1678-4199-9793-CAB4DD2B4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507A9C-3B7E-4CD4-AC46-8FA6BFC0C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AEA535-65BA-4F28-83E1-C1C042A5F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13/01/2021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52FA22-5A63-4870-8FE5-B362DFD73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86685E-D5DF-4F05-B2A2-66C2857B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504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55A57F-1A60-4E4C-8CF7-5909C29D8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080492-260F-44BE-865E-BF37DC451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01704F-C1FC-4CB2-977C-8242CD64F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B7C8A3-FB89-40B4-875C-59D3BF1FD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5D83287-19B3-456C-AAC2-3B9D42BB1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8DFE768-79BA-4016-B4A1-43A80506E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13/01/2021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9D48E6-1D25-4B24-980B-9FC71A813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BE7EA0-3191-4A0A-9485-21232D5C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907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1EE9CDB-A102-4C53-A29D-D2514249B2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93D4E0-A57E-4DBA-8557-57C315CAD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858FC6-8355-4557-BF29-5025A6799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13/01/2021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F34738E-2778-48E1-9892-8DA56BAF8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EBAC40-3F49-4455-8A1D-E47C6C617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951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1DD4AA9-3458-4801-A2D2-BBA7C058FE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5E27C27-6359-47CF-AC11-2BC2F92E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13/01/2021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17D857A-02F3-4EEA-8546-2B71D6A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585C150-6660-452F-B8FB-BEC81FF91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230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B26A76-FAAC-4002-849D-EC847B04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5A52D2-12B5-4553-A604-0DFAA17BF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FA5C40-22F8-43E6-9992-B5AE53820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58ACA3-9405-45A9-B4B8-FD9319556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13/01/2021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B333E4-B6B3-45A2-9C53-96761F5CF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3455CB-922F-4072-B5DE-CA8A4A58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15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26E1148-1255-448E-B267-18984C4C2B8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297F214-2724-4BA3-817A-A09632945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2569BB-1A6A-4AEE-9881-A2D093419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A21C34-5F29-4245-88C4-A447A750D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9A785-EB1B-46D1-B7C5-ACF246F47A11}" type="datetimeFigureOut">
              <a:rPr lang="es-MX" smtClean="0"/>
              <a:t>13/01/2021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6FD69C-AADE-4F87-9386-745145C42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A70935-4E51-423E-90E5-89ADECF79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731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A1566-AEB2-4B9F-AF25-CB0D93DBE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3339"/>
            <a:ext cx="9144000" cy="2387600"/>
          </a:xfrm>
        </p:spPr>
        <p:txBody>
          <a:bodyPr/>
          <a:lstStyle/>
          <a:p>
            <a:r>
              <a:rPr lang="es-ES" dirty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97109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A900F-5A9D-4C6A-9416-25DFDAC57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428" y="1481884"/>
            <a:ext cx="6867144" cy="2387600"/>
          </a:xfrm>
        </p:spPr>
        <p:txBody>
          <a:bodyPr/>
          <a:lstStyle/>
          <a:p>
            <a:r>
              <a:rPr lang="es-ES" dirty="0"/>
              <a:t>SUBTÍTULO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462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C74237-D215-4CD0-AE97-A97468FC8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Título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7553AE-AA52-4297-8639-2532C7218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Texto primer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43679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</Words>
  <Application>Microsoft Office PowerPoint</Application>
  <PresentationFormat>Panorámica</PresentationFormat>
  <Paragraphs>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Tema de Office</vt:lpstr>
      <vt:lpstr>TÍTULO</vt:lpstr>
      <vt:lpstr>SUBTÍTULO</vt:lpstr>
      <vt:lpstr>Título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Tania Cristina Flores Torres</dc:creator>
  <cp:lastModifiedBy>Tania Cristina Flores Torres</cp:lastModifiedBy>
  <cp:revision>6</cp:revision>
  <dcterms:created xsi:type="dcterms:W3CDTF">2021-01-13T02:28:28Z</dcterms:created>
  <dcterms:modified xsi:type="dcterms:W3CDTF">2021-01-13T20:35:39Z</dcterms:modified>
</cp:coreProperties>
</file>