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6"/>
  </p:notesMasterIdLst>
  <p:handoutMasterIdLst>
    <p:handoutMasterId r:id="rId7"/>
  </p:handoutMasterIdLst>
  <p:sldIdLst>
    <p:sldId id="259" r:id="rId2"/>
    <p:sldId id="268" r:id="rId3"/>
    <p:sldId id="260" r:id="rId4"/>
    <p:sldId id="261" r:id="rId5"/>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Montserrat" panose="00000500000000000000" pitchFamily="2" charset="0"/>
      <p:regular r:id="rId12"/>
      <p:bold r:id="rId13"/>
      <p:italic r:id="rId14"/>
      <p:boldItalic r:id="rId15"/>
    </p:embeddedFont>
    <p:embeddedFont>
      <p:font typeface="Montserrat Medium" panose="00000600000000000000" pitchFamily="2" charset="0"/>
      <p:regular r:id="rId16"/>
      <p:italic r:id="rId17"/>
    </p:embeddedFont>
    <p:embeddedFont>
      <p:font typeface="Montserrat SemiBold" panose="00000700000000000000" pitchFamily="2" charset="0"/>
      <p:bold r:id="rId18"/>
      <p:boldItalic r:id="rId19"/>
    </p:embeddedFont>
  </p:embeddedFontLst>
  <p:defaultTextStyle>
    <a:defPPr>
      <a:defRPr lang="es-MX"/>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152E"/>
    <a:srgbClr val="BC945A"/>
    <a:srgbClr val="DEC9A2"/>
    <a:srgbClr val="245C4F"/>
    <a:srgbClr val="A42145"/>
    <a:srgbClr val="404040"/>
    <a:srgbClr val="691B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5713F9-7268-554D-8E22-401E0A560766}" v="69" dt="2021-12-28T23:03:42.5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49"/>
    <p:restoredTop sz="86408"/>
  </p:normalViewPr>
  <p:slideViewPr>
    <p:cSldViewPr snapToGrid="0" snapToObjects="1">
      <p:cViewPr varScale="1">
        <p:scale>
          <a:sx n="71" d="100"/>
          <a:sy n="71" d="100"/>
        </p:scale>
        <p:origin x="1200"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3" d="100"/>
          <a:sy n="93" d="100"/>
        </p:scale>
        <p:origin x="2576"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blo Andrés Silva Páez" userId="cff277630253161c" providerId="LiveId" clId="{685713F9-7268-554D-8E22-401E0A560766}"/>
    <pc:docChg chg="undo custSel modSld modMainMaster">
      <pc:chgData name="Pablo Andrés Silva Páez" userId="cff277630253161c" providerId="LiveId" clId="{685713F9-7268-554D-8E22-401E0A560766}" dt="2021-12-28T23:03:42.500" v="46"/>
      <pc:docMkLst>
        <pc:docMk/>
      </pc:docMkLst>
      <pc:sldChg chg="addSp modSp mod">
        <pc:chgData name="Pablo Andrés Silva Páez" userId="cff277630253161c" providerId="LiveId" clId="{685713F9-7268-554D-8E22-401E0A560766}" dt="2021-12-28T22:57:46.110" v="11"/>
        <pc:sldMkLst>
          <pc:docMk/>
          <pc:sldMk cId="362104309" sldId="259"/>
        </pc:sldMkLst>
        <pc:spChg chg="mod">
          <ac:chgData name="Pablo Andrés Silva Páez" userId="cff277630253161c" providerId="LiveId" clId="{685713F9-7268-554D-8E22-401E0A560766}" dt="2021-12-28T22:57:46.110" v="11"/>
          <ac:spMkLst>
            <pc:docMk/>
            <pc:sldMk cId="362104309" sldId="259"/>
            <ac:spMk id="2" creationId="{3293839E-42C7-C646-B6FF-4197C8741DFB}"/>
          </ac:spMkLst>
        </pc:spChg>
        <pc:spChg chg="mod">
          <ac:chgData name="Pablo Andrés Silva Páez" userId="cff277630253161c" providerId="LiveId" clId="{685713F9-7268-554D-8E22-401E0A560766}" dt="2021-12-28T22:57:46.110" v="11"/>
          <ac:spMkLst>
            <pc:docMk/>
            <pc:sldMk cId="362104309" sldId="259"/>
            <ac:spMk id="3" creationId="{1030C26F-05D6-3E42-AC4F-B7CE78B0F1EB}"/>
          </ac:spMkLst>
        </pc:spChg>
        <pc:picChg chg="add mod">
          <ac:chgData name="Pablo Andrés Silva Páez" userId="cff277630253161c" providerId="LiveId" clId="{685713F9-7268-554D-8E22-401E0A560766}" dt="2021-12-28T22:57:46.110" v="11"/>
          <ac:picMkLst>
            <pc:docMk/>
            <pc:sldMk cId="362104309" sldId="259"/>
            <ac:picMk id="5" creationId="{6EA57473-6F68-0044-A783-C8DF5C4D7632}"/>
          </ac:picMkLst>
        </pc:picChg>
        <pc:picChg chg="mod">
          <ac:chgData name="Pablo Andrés Silva Páez" userId="cff277630253161c" providerId="LiveId" clId="{685713F9-7268-554D-8E22-401E0A560766}" dt="2021-12-28T22:57:46.110" v="11"/>
          <ac:picMkLst>
            <pc:docMk/>
            <pc:sldMk cId="362104309" sldId="259"/>
            <ac:picMk id="13" creationId="{6D71E830-483B-0E4D-858C-7DCA12633C21}"/>
          </ac:picMkLst>
        </pc:picChg>
      </pc:sldChg>
      <pc:sldChg chg="addSp modSp">
        <pc:chgData name="Pablo Andrés Silva Páez" userId="cff277630253161c" providerId="LiveId" clId="{685713F9-7268-554D-8E22-401E0A560766}" dt="2021-12-28T22:58:16.435" v="13"/>
        <pc:sldMkLst>
          <pc:docMk/>
          <pc:sldMk cId="2154335465" sldId="260"/>
        </pc:sldMkLst>
        <pc:spChg chg="mod">
          <ac:chgData name="Pablo Andrés Silva Páez" userId="cff277630253161c" providerId="LiveId" clId="{685713F9-7268-554D-8E22-401E0A560766}" dt="2021-12-28T22:57:46.110" v="11"/>
          <ac:spMkLst>
            <pc:docMk/>
            <pc:sldMk cId="2154335465" sldId="260"/>
            <ac:spMk id="2" creationId="{197E31C6-BA91-F343-95FA-B7F5177BBAC2}"/>
          </ac:spMkLst>
        </pc:spChg>
        <pc:spChg chg="mod">
          <ac:chgData name="Pablo Andrés Silva Páez" userId="cff277630253161c" providerId="LiveId" clId="{685713F9-7268-554D-8E22-401E0A560766}" dt="2021-12-28T22:57:46.110" v="11"/>
          <ac:spMkLst>
            <pc:docMk/>
            <pc:sldMk cId="2154335465" sldId="260"/>
            <ac:spMk id="3" creationId="{3237AA16-BD1D-AD4C-879C-A685049EBACC}"/>
          </ac:spMkLst>
        </pc:spChg>
        <pc:spChg chg="mod">
          <ac:chgData name="Pablo Andrés Silva Páez" userId="cff277630253161c" providerId="LiveId" clId="{685713F9-7268-554D-8E22-401E0A560766}" dt="2021-12-28T22:57:46.110" v="11"/>
          <ac:spMkLst>
            <pc:docMk/>
            <pc:sldMk cId="2154335465" sldId="260"/>
            <ac:spMk id="12" creationId="{E8A852BB-2446-BF41-8461-3AA989325027}"/>
          </ac:spMkLst>
        </pc:spChg>
        <pc:grpChg chg="mod">
          <ac:chgData name="Pablo Andrés Silva Páez" userId="cff277630253161c" providerId="LiveId" clId="{685713F9-7268-554D-8E22-401E0A560766}" dt="2021-12-28T22:57:46.110" v="11"/>
          <ac:grpSpMkLst>
            <pc:docMk/>
            <pc:sldMk cId="2154335465" sldId="260"/>
            <ac:grpSpMk id="13" creationId="{182D1EB4-A9EC-8949-ACED-ACACDFF8FDBD}"/>
          </ac:grpSpMkLst>
        </pc:grpChg>
        <pc:picChg chg="add mod">
          <ac:chgData name="Pablo Andrés Silva Páez" userId="cff277630253161c" providerId="LiveId" clId="{685713F9-7268-554D-8E22-401E0A560766}" dt="2021-12-28T22:58:16.435" v="13"/>
          <ac:picMkLst>
            <pc:docMk/>
            <pc:sldMk cId="2154335465" sldId="260"/>
            <ac:picMk id="7" creationId="{20ACB94B-5C43-C149-A158-E9AD6A342DCC}"/>
          </ac:picMkLst>
        </pc:picChg>
        <pc:picChg chg="mod">
          <ac:chgData name="Pablo Andrés Silva Páez" userId="cff277630253161c" providerId="LiveId" clId="{685713F9-7268-554D-8E22-401E0A560766}" dt="2021-12-28T22:57:46.110" v="11"/>
          <ac:picMkLst>
            <pc:docMk/>
            <pc:sldMk cId="2154335465" sldId="260"/>
            <ac:picMk id="8" creationId="{6A87745E-DFF2-DB45-B5FB-8E3CAB039B4C}"/>
          </ac:picMkLst>
        </pc:picChg>
      </pc:sldChg>
      <pc:sldChg chg="addSp modSp mod">
        <pc:chgData name="Pablo Andrés Silva Páez" userId="cff277630253161c" providerId="LiveId" clId="{685713F9-7268-554D-8E22-401E0A560766}" dt="2021-12-28T23:03:23.176" v="44"/>
        <pc:sldMkLst>
          <pc:docMk/>
          <pc:sldMk cId="2095490034" sldId="261"/>
        </pc:sldMkLst>
        <pc:spChg chg="mod">
          <ac:chgData name="Pablo Andrés Silva Páez" userId="cff277630253161c" providerId="LiveId" clId="{685713F9-7268-554D-8E22-401E0A560766}" dt="2021-12-28T22:57:46.110" v="11"/>
          <ac:spMkLst>
            <pc:docMk/>
            <pc:sldMk cId="2095490034" sldId="261"/>
            <ac:spMk id="2" creationId="{908BA3F5-3F0E-9540-B6C2-4BCD708D401A}"/>
          </ac:spMkLst>
        </pc:spChg>
        <pc:picChg chg="add mod">
          <ac:chgData name="Pablo Andrés Silva Páez" userId="cff277630253161c" providerId="LiveId" clId="{685713F9-7268-554D-8E22-401E0A560766}" dt="2021-12-28T23:03:23.176" v="44"/>
          <ac:picMkLst>
            <pc:docMk/>
            <pc:sldMk cId="2095490034" sldId="261"/>
            <ac:picMk id="3" creationId="{83AAAA09-81CF-D840-85DA-54A2DCA652EC}"/>
          </ac:picMkLst>
        </pc:picChg>
      </pc:sldChg>
      <pc:sldChg chg="addSp modSp">
        <pc:chgData name="Pablo Andrés Silva Páez" userId="cff277630253161c" providerId="LiveId" clId="{685713F9-7268-554D-8E22-401E0A560766}" dt="2021-12-28T22:58:20.372" v="15"/>
        <pc:sldMkLst>
          <pc:docMk/>
          <pc:sldMk cId="4131746880" sldId="262"/>
        </pc:sldMkLst>
        <pc:spChg chg="mod">
          <ac:chgData name="Pablo Andrés Silva Páez" userId="cff277630253161c" providerId="LiveId" clId="{685713F9-7268-554D-8E22-401E0A560766}" dt="2021-12-28T22:57:46.110" v="11"/>
          <ac:spMkLst>
            <pc:docMk/>
            <pc:sldMk cId="4131746880" sldId="262"/>
            <ac:spMk id="2" creationId="{3FF8B389-081E-A241-9DC9-5F64D5E73FB3}"/>
          </ac:spMkLst>
        </pc:spChg>
        <pc:spChg chg="mod">
          <ac:chgData name="Pablo Andrés Silva Páez" userId="cff277630253161c" providerId="LiveId" clId="{685713F9-7268-554D-8E22-401E0A560766}" dt="2021-12-28T22:57:46.110" v="11"/>
          <ac:spMkLst>
            <pc:docMk/>
            <pc:sldMk cId="4131746880" sldId="262"/>
            <ac:spMk id="3" creationId="{6B358CD6-E06B-C34D-9D22-84D1C506F5B9}"/>
          </ac:spMkLst>
        </pc:spChg>
        <pc:spChg chg="mod">
          <ac:chgData name="Pablo Andrés Silva Páez" userId="cff277630253161c" providerId="LiveId" clId="{685713F9-7268-554D-8E22-401E0A560766}" dt="2021-12-28T22:57:46.110" v="11"/>
          <ac:spMkLst>
            <pc:docMk/>
            <pc:sldMk cId="4131746880" sldId="262"/>
            <ac:spMk id="4" creationId="{3624C965-6F5F-0045-8378-B3D6FFE9FA78}"/>
          </ac:spMkLst>
        </pc:spChg>
        <pc:spChg chg="mod">
          <ac:chgData name="Pablo Andrés Silva Páez" userId="cff277630253161c" providerId="LiveId" clId="{685713F9-7268-554D-8E22-401E0A560766}" dt="2021-12-28T22:57:46.110" v="11"/>
          <ac:spMkLst>
            <pc:docMk/>
            <pc:sldMk cId="4131746880" sldId="262"/>
            <ac:spMk id="8" creationId="{7BB67A38-45DE-8E4F-96F5-42F6EA064638}"/>
          </ac:spMkLst>
        </pc:spChg>
        <pc:grpChg chg="mod">
          <ac:chgData name="Pablo Andrés Silva Páez" userId="cff277630253161c" providerId="LiveId" clId="{685713F9-7268-554D-8E22-401E0A560766}" dt="2021-12-28T22:57:46.110" v="11"/>
          <ac:grpSpMkLst>
            <pc:docMk/>
            <pc:sldMk cId="4131746880" sldId="262"/>
            <ac:grpSpMk id="6" creationId="{2C647417-304F-6146-88B3-B32C970CED09}"/>
          </ac:grpSpMkLst>
        </pc:grpChg>
        <pc:picChg chg="mod">
          <ac:chgData name="Pablo Andrés Silva Páez" userId="cff277630253161c" providerId="LiveId" clId="{685713F9-7268-554D-8E22-401E0A560766}" dt="2021-12-28T22:57:46.110" v="11"/>
          <ac:picMkLst>
            <pc:docMk/>
            <pc:sldMk cId="4131746880" sldId="262"/>
            <ac:picMk id="7" creationId="{339D7713-D7DC-8C49-A9AB-59B7BDAFC692}"/>
          </ac:picMkLst>
        </pc:picChg>
        <pc:picChg chg="add mod">
          <ac:chgData name="Pablo Andrés Silva Páez" userId="cff277630253161c" providerId="LiveId" clId="{685713F9-7268-554D-8E22-401E0A560766}" dt="2021-12-28T22:58:20.372" v="15"/>
          <ac:picMkLst>
            <pc:docMk/>
            <pc:sldMk cId="4131746880" sldId="262"/>
            <ac:picMk id="9" creationId="{72A5B654-429B-7B4C-A09A-AE822A0A6A73}"/>
          </ac:picMkLst>
        </pc:picChg>
      </pc:sldChg>
      <pc:sldChg chg="addSp modSp">
        <pc:chgData name="Pablo Andrés Silva Páez" userId="cff277630253161c" providerId="LiveId" clId="{685713F9-7268-554D-8E22-401E0A560766}" dt="2021-12-28T22:58:23.573" v="17"/>
        <pc:sldMkLst>
          <pc:docMk/>
          <pc:sldMk cId="3385421314" sldId="263"/>
        </pc:sldMkLst>
        <pc:spChg chg="mod">
          <ac:chgData name="Pablo Andrés Silva Páez" userId="cff277630253161c" providerId="LiveId" clId="{685713F9-7268-554D-8E22-401E0A560766}" dt="2021-12-28T22:57:46.110" v="11"/>
          <ac:spMkLst>
            <pc:docMk/>
            <pc:sldMk cId="3385421314" sldId="263"/>
            <ac:spMk id="2" creationId="{4C76DD2B-6B00-2B40-9E18-50A213E05D28}"/>
          </ac:spMkLst>
        </pc:spChg>
        <pc:spChg chg="mod">
          <ac:chgData name="Pablo Andrés Silva Páez" userId="cff277630253161c" providerId="LiveId" clId="{685713F9-7268-554D-8E22-401E0A560766}" dt="2021-12-28T22:57:46.110" v="11"/>
          <ac:spMkLst>
            <pc:docMk/>
            <pc:sldMk cId="3385421314" sldId="263"/>
            <ac:spMk id="3" creationId="{1724B926-D680-3C43-B763-083722D279E7}"/>
          </ac:spMkLst>
        </pc:spChg>
        <pc:spChg chg="mod">
          <ac:chgData name="Pablo Andrés Silva Páez" userId="cff277630253161c" providerId="LiveId" clId="{685713F9-7268-554D-8E22-401E0A560766}" dt="2021-12-28T22:57:46.110" v="11"/>
          <ac:spMkLst>
            <pc:docMk/>
            <pc:sldMk cId="3385421314" sldId="263"/>
            <ac:spMk id="4" creationId="{56F64B18-9E4B-AE4F-8050-FBA451F92C49}"/>
          </ac:spMkLst>
        </pc:spChg>
        <pc:spChg chg="mod">
          <ac:chgData name="Pablo Andrés Silva Páez" userId="cff277630253161c" providerId="LiveId" clId="{685713F9-7268-554D-8E22-401E0A560766}" dt="2021-12-28T22:57:46.110" v="11"/>
          <ac:spMkLst>
            <pc:docMk/>
            <pc:sldMk cId="3385421314" sldId="263"/>
            <ac:spMk id="8" creationId="{6351915B-C25C-7049-986A-261B1DDA8A90}"/>
          </ac:spMkLst>
        </pc:spChg>
        <pc:grpChg chg="mod">
          <ac:chgData name="Pablo Andrés Silva Páez" userId="cff277630253161c" providerId="LiveId" clId="{685713F9-7268-554D-8E22-401E0A560766}" dt="2021-12-28T22:57:46.110" v="11"/>
          <ac:grpSpMkLst>
            <pc:docMk/>
            <pc:sldMk cId="3385421314" sldId="263"/>
            <ac:grpSpMk id="6" creationId="{4F2F280C-0126-9244-991E-FC37F40F83B1}"/>
          </ac:grpSpMkLst>
        </pc:grpChg>
        <pc:picChg chg="mod">
          <ac:chgData name="Pablo Andrés Silva Páez" userId="cff277630253161c" providerId="LiveId" clId="{685713F9-7268-554D-8E22-401E0A560766}" dt="2021-12-28T22:57:46.110" v="11"/>
          <ac:picMkLst>
            <pc:docMk/>
            <pc:sldMk cId="3385421314" sldId="263"/>
            <ac:picMk id="7" creationId="{D8A2EA2F-5C71-3E44-A712-2E7022762D93}"/>
          </ac:picMkLst>
        </pc:picChg>
        <pc:picChg chg="add mod">
          <ac:chgData name="Pablo Andrés Silva Páez" userId="cff277630253161c" providerId="LiveId" clId="{685713F9-7268-554D-8E22-401E0A560766}" dt="2021-12-28T22:58:23.573" v="17"/>
          <ac:picMkLst>
            <pc:docMk/>
            <pc:sldMk cId="3385421314" sldId="263"/>
            <ac:picMk id="9" creationId="{924CAA32-B367-7A4B-A536-4E808D3722B2}"/>
          </ac:picMkLst>
        </pc:picChg>
      </pc:sldChg>
      <pc:sldChg chg="addSp delSp modSp mod chgLayout">
        <pc:chgData name="Pablo Andrés Silva Páez" userId="cff277630253161c" providerId="LiveId" clId="{685713F9-7268-554D-8E22-401E0A560766}" dt="2021-12-28T23:03:00.268" v="43" actId="700"/>
        <pc:sldMkLst>
          <pc:docMk/>
          <pc:sldMk cId="2721579338" sldId="264"/>
        </pc:sldMkLst>
        <pc:spChg chg="del mod">
          <ac:chgData name="Pablo Andrés Silva Páez" userId="cff277630253161c" providerId="LiveId" clId="{685713F9-7268-554D-8E22-401E0A560766}" dt="2021-12-28T23:03:00.268" v="43" actId="700"/>
          <ac:spMkLst>
            <pc:docMk/>
            <pc:sldMk cId="2721579338" sldId="264"/>
            <ac:spMk id="2" creationId="{22AECD99-C5B3-2443-B658-C1D22E231351}"/>
          </ac:spMkLst>
        </pc:spChg>
        <pc:spChg chg="del mod">
          <ac:chgData name="Pablo Andrés Silva Páez" userId="cff277630253161c" providerId="LiveId" clId="{685713F9-7268-554D-8E22-401E0A560766}" dt="2021-12-28T23:03:00.268" v="43" actId="700"/>
          <ac:spMkLst>
            <pc:docMk/>
            <pc:sldMk cId="2721579338" sldId="264"/>
            <ac:spMk id="3" creationId="{58C09882-E75A-7546-847F-127F7DCE3767}"/>
          </ac:spMkLst>
        </pc:spChg>
        <pc:spChg chg="del mod">
          <ac:chgData name="Pablo Andrés Silva Páez" userId="cff277630253161c" providerId="LiveId" clId="{685713F9-7268-554D-8E22-401E0A560766}" dt="2021-12-28T23:03:00.268" v="43" actId="700"/>
          <ac:spMkLst>
            <pc:docMk/>
            <pc:sldMk cId="2721579338" sldId="264"/>
            <ac:spMk id="4" creationId="{0BEDCDB2-2856-4F48-AB9A-4F9BF8291614}"/>
          </ac:spMkLst>
        </pc:spChg>
        <pc:spChg chg="add mod ord">
          <ac:chgData name="Pablo Andrés Silva Páez" userId="cff277630253161c" providerId="LiveId" clId="{685713F9-7268-554D-8E22-401E0A560766}" dt="2021-12-28T23:03:00.268" v="43" actId="700"/>
          <ac:spMkLst>
            <pc:docMk/>
            <pc:sldMk cId="2721579338" sldId="264"/>
            <ac:spMk id="5" creationId="{8F5B9821-C3E5-704D-9B6E-F32E8604CF16}"/>
          </ac:spMkLst>
        </pc:spChg>
        <pc:spChg chg="add mod ord">
          <ac:chgData name="Pablo Andrés Silva Páez" userId="cff277630253161c" providerId="LiveId" clId="{685713F9-7268-554D-8E22-401E0A560766}" dt="2021-12-28T23:03:00.268" v="43" actId="700"/>
          <ac:spMkLst>
            <pc:docMk/>
            <pc:sldMk cId="2721579338" sldId="264"/>
            <ac:spMk id="6" creationId="{82CAD982-5D12-5849-A77D-29E13A9330E8}"/>
          </ac:spMkLst>
        </pc:spChg>
        <pc:spChg chg="add mod ord">
          <ac:chgData name="Pablo Andrés Silva Páez" userId="cff277630253161c" providerId="LiveId" clId="{685713F9-7268-554D-8E22-401E0A560766}" dt="2021-12-28T23:03:00.268" v="43" actId="700"/>
          <ac:spMkLst>
            <pc:docMk/>
            <pc:sldMk cId="2721579338" sldId="264"/>
            <ac:spMk id="7" creationId="{A840602D-AD23-A84F-BEB6-6F51AE7BA127}"/>
          </ac:spMkLst>
        </pc:spChg>
        <pc:spChg chg="mod">
          <ac:chgData name="Pablo Andrés Silva Páez" userId="cff277630253161c" providerId="LiveId" clId="{685713F9-7268-554D-8E22-401E0A560766}" dt="2021-12-28T22:57:46.110" v="11"/>
          <ac:spMkLst>
            <pc:docMk/>
            <pc:sldMk cId="2721579338" sldId="264"/>
            <ac:spMk id="10" creationId="{0C518883-DBFC-9045-8F1D-7E7049BC2740}"/>
          </ac:spMkLst>
        </pc:spChg>
        <pc:spChg chg="add mod ord">
          <ac:chgData name="Pablo Andrés Silva Páez" userId="cff277630253161c" providerId="LiveId" clId="{685713F9-7268-554D-8E22-401E0A560766}" dt="2021-12-28T23:03:00.268" v="43" actId="700"/>
          <ac:spMkLst>
            <pc:docMk/>
            <pc:sldMk cId="2721579338" sldId="264"/>
            <ac:spMk id="12" creationId="{EC13E6FE-E474-164E-A16A-5B3504E08682}"/>
          </ac:spMkLst>
        </pc:spChg>
        <pc:spChg chg="add mod ord">
          <ac:chgData name="Pablo Andrés Silva Páez" userId="cff277630253161c" providerId="LiveId" clId="{685713F9-7268-554D-8E22-401E0A560766}" dt="2021-12-28T23:03:00.268" v="43" actId="700"/>
          <ac:spMkLst>
            <pc:docMk/>
            <pc:sldMk cId="2721579338" sldId="264"/>
            <ac:spMk id="13" creationId="{53713F60-EADD-764C-9D16-5497EC5E9E7B}"/>
          </ac:spMkLst>
        </pc:spChg>
        <pc:grpChg chg="mod">
          <ac:chgData name="Pablo Andrés Silva Páez" userId="cff277630253161c" providerId="LiveId" clId="{685713F9-7268-554D-8E22-401E0A560766}" dt="2021-12-28T22:57:46.110" v="11"/>
          <ac:grpSpMkLst>
            <pc:docMk/>
            <pc:sldMk cId="2721579338" sldId="264"/>
            <ac:grpSpMk id="8" creationId="{714E8AEE-3BF2-5741-8E61-E34FBA2A9E26}"/>
          </ac:grpSpMkLst>
        </pc:grpChg>
        <pc:picChg chg="mod">
          <ac:chgData name="Pablo Andrés Silva Páez" userId="cff277630253161c" providerId="LiveId" clId="{685713F9-7268-554D-8E22-401E0A560766}" dt="2021-12-28T22:57:46.110" v="11"/>
          <ac:picMkLst>
            <pc:docMk/>
            <pc:sldMk cId="2721579338" sldId="264"/>
            <ac:picMk id="9" creationId="{BF6A474E-1009-FE48-B9CA-E58D5DAFD1EC}"/>
          </ac:picMkLst>
        </pc:picChg>
        <pc:picChg chg="add mod">
          <ac:chgData name="Pablo Andrés Silva Páez" userId="cff277630253161c" providerId="LiveId" clId="{685713F9-7268-554D-8E22-401E0A560766}" dt="2021-12-28T22:58:29.089" v="20"/>
          <ac:picMkLst>
            <pc:docMk/>
            <pc:sldMk cId="2721579338" sldId="264"/>
            <ac:picMk id="11" creationId="{3DD5C779-E83E-A144-9995-FEE53F3CDBFF}"/>
          </ac:picMkLst>
        </pc:picChg>
      </pc:sldChg>
      <pc:sldChg chg="addSp modSp">
        <pc:chgData name="Pablo Andrés Silva Páez" userId="cff277630253161c" providerId="LiveId" clId="{685713F9-7268-554D-8E22-401E0A560766}" dt="2021-12-28T22:58:21.214" v="16"/>
        <pc:sldMkLst>
          <pc:docMk/>
          <pc:sldMk cId="213789345" sldId="265"/>
        </pc:sldMkLst>
        <pc:spChg chg="mod">
          <ac:chgData name="Pablo Andrés Silva Páez" userId="cff277630253161c" providerId="LiveId" clId="{685713F9-7268-554D-8E22-401E0A560766}" dt="2021-12-28T22:57:46.110" v="11"/>
          <ac:spMkLst>
            <pc:docMk/>
            <pc:sldMk cId="213789345" sldId="265"/>
            <ac:spMk id="2" creationId="{416C1623-7A46-7D4D-9CA9-CAAF73FE5B5A}"/>
          </ac:spMkLst>
        </pc:spChg>
        <pc:spChg chg="mod">
          <ac:chgData name="Pablo Andrés Silva Páez" userId="cff277630253161c" providerId="LiveId" clId="{685713F9-7268-554D-8E22-401E0A560766}" dt="2021-12-28T22:57:46.110" v="11"/>
          <ac:spMkLst>
            <pc:docMk/>
            <pc:sldMk cId="213789345" sldId="265"/>
            <ac:spMk id="3" creationId="{6DA1A76D-C92D-1247-949A-A26039A4B05F}"/>
          </ac:spMkLst>
        </pc:spChg>
        <pc:spChg chg="mod">
          <ac:chgData name="Pablo Andrés Silva Páez" userId="cff277630253161c" providerId="LiveId" clId="{685713F9-7268-554D-8E22-401E0A560766}" dt="2021-12-28T22:57:46.110" v="11"/>
          <ac:spMkLst>
            <pc:docMk/>
            <pc:sldMk cId="213789345" sldId="265"/>
            <ac:spMk id="11" creationId="{C7435DC2-B2B4-984F-82E7-8EDE893148D5}"/>
          </ac:spMkLst>
        </pc:spChg>
        <pc:grpChg chg="mod">
          <ac:chgData name="Pablo Andrés Silva Páez" userId="cff277630253161c" providerId="LiveId" clId="{685713F9-7268-554D-8E22-401E0A560766}" dt="2021-12-28T22:57:46.110" v="11"/>
          <ac:grpSpMkLst>
            <pc:docMk/>
            <pc:sldMk cId="213789345" sldId="265"/>
            <ac:grpSpMk id="9" creationId="{47B20EA5-D7B4-4145-AD3D-A1DD1360A17A}"/>
          </ac:grpSpMkLst>
        </pc:grpChg>
        <pc:picChg chg="add mod">
          <ac:chgData name="Pablo Andrés Silva Páez" userId="cff277630253161c" providerId="LiveId" clId="{685713F9-7268-554D-8E22-401E0A560766}" dt="2021-12-28T22:58:21.214" v="16"/>
          <ac:picMkLst>
            <pc:docMk/>
            <pc:sldMk cId="213789345" sldId="265"/>
            <ac:picMk id="7" creationId="{674736DD-A621-6949-9AF1-318B194B68D1}"/>
          </ac:picMkLst>
        </pc:picChg>
        <pc:picChg chg="mod">
          <ac:chgData name="Pablo Andrés Silva Páez" userId="cff277630253161c" providerId="LiveId" clId="{685713F9-7268-554D-8E22-401E0A560766}" dt="2021-12-28T22:57:46.110" v="11"/>
          <ac:picMkLst>
            <pc:docMk/>
            <pc:sldMk cId="213789345" sldId="265"/>
            <ac:picMk id="10" creationId="{B7B8E809-676B-3E41-871B-03350713FC1D}"/>
          </ac:picMkLst>
        </pc:picChg>
      </pc:sldChg>
      <pc:sldChg chg="addSp modSp">
        <pc:chgData name="Pablo Andrés Silva Páez" userId="cff277630253161c" providerId="LiveId" clId="{685713F9-7268-554D-8E22-401E0A560766}" dt="2021-12-28T22:58:25.484" v="18"/>
        <pc:sldMkLst>
          <pc:docMk/>
          <pc:sldMk cId="933553677" sldId="266"/>
        </pc:sldMkLst>
        <pc:spChg chg="mod">
          <ac:chgData name="Pablo Andrés Silva Páez" userId="cff277630253161c" providerId="LiveId" clId="{685713F9-7268-554D-8E22-401E0A560766}" dt="2021-12-28T22:57:46.110" v="11"/>
          <ac:spMkLst>
            <pc:docMk/>
            <pc:sldMk cId="933553677" sldId="266"/>
            <ac:spMk id="2" creationId="{81DD6DDA-9590-604B-8226-49734C3986C4}"/>
          </ac:spMkLst>
        </pc:spChg>
        <pc:spChg chg="mod">
          <ac:chgData name="Pablo Andrés Silva Páez" userId="cff277630253161c" providerId="LiveId" clId="{685713F9-7268-554D-8E22-401E0A560766}" dt="2021-12-28T22:57:46.110" v="11"/>
          <ac:spMkLst>
            <pc:docMk/>
            <pc:sldMk cId="933553677" sldId="266"/>
            <ac:spMk id="3" creationId="{06249543-7EF4-2A47-8CA4-0EFBCC9911EF}"/>
          </ac:spMkLst>
        </pc:spChg>
        <pc:picChg chg="add mod">
          <ac:chgData name="Pablo Andrés Silva Páez" userId="cff277630253161c" providerId="LiveId" clId="{685713F9-7268-554D-8E22-401E0A560766}" dt="2021-12-28T22:58:25.484" v="18"/>
          <ac:picMkLst>
            <pc:docMk/>
            <pc:sldMk cId="933553677" sldId="266"/>
            <ac:picMk id="4" creationId="{F67C11BD-A1F1-A347-8A96-AABB9B4840C7}"/>
          </ac:picMkLst>
        </pc:picChg>
      </pc:sldChg>
      <pc:sldChg chg="addSp modSp">
        <pc:chgData name="Pablo Andrés Silva Páez" userId="cff277630253161c" providerId="LiveId" clId="{685713F9-7268-554D-8E22-401E0A560766}" dt="2021-12-28T22:58:28.140" v="19"/>
        <pc:sldMkLst>
          <pc:docMk/>
          <pc:sldMk cId="481581365" sldId="267"/>
        </pc:sldMkLst>
        <pc:spChg chg="mod">
          <ac:chgData name="Pablo Andrés Silva Páez" userId="cff277630253161c" providerId="LiveId" clId="{685713F9-7268-554D-8E22-401E0A560766}" dt="2021-12-28T22:57:46.110" v="11"/>
          <ac:spMkLst>
            <pc:docMk/>
            <pc:sldMk cId="481581365" sldId="267"/>
            <ac:spMk id="2" creationId="{5C14B5A8-7AC7-B94C-9FF9-643D86D265F0}"/>
          </ac:spMkLst>
        </pc:spChg>
        <pc:spChg chg="mod">
          <ac:chgData name="Pablo Andrés Silva Páez" userId="cff277630253161c" providerId="LiveId" clId="{685713F9-7268-554D-8E22-401E0A560766}" dt="2021-12-28T22:57:46.110" v="11"/>
          <ac:spMkLst>
            <pc:docMk/>
            <pc:sldMk cId="481581365" sldId="267"/>
            <ac:spMk id="3" creationId="{867E62FC-BA4F-7242-836D-6AA1B9B94068}"/>
          </ac:spMkLst>
        </pc:spChg>
        <pc:picChg chg="add mod">
          <ac:chgData name="Pablo Andrés Silva Páez" userId="cff277630253161c" providerId="LiveId" clId="{685713F9-7268-554D-8E22-401E0A560766}" dt="2021-12-28T22:58:28.140" v="19"/>
          <ac:picMkLst>
            <pc:docMk/>
            <pc:sldMk cId="481581365" sldId="267"/>
            <ac:picMk id="4" creationId="{5BA9315E-5EDF-734F-902D-8AD20A5390AD}"/>
          </ac:picMkLst>
        </pc:picChg>
      </pc:sldChg>
      <pc:sldChg chg="addSp modSp mod">
        <pc:chgData name="Pablo Andrés Silva Páez" userId="cff277630253161c" providerId="LiveId" clId="{685713F9-7268-554D-8E22-401E0A560766}" dt="2021-12-28T22:58:08.370" v="12" actId="1076"/>
        <pc:sldMkLst>
          <pc:docMk/>
          <pc:sldMk cId="2535161306" sldId="268"/>
        </pc:sldMkLst>
        <pc:spChg chg="mod">
          <ac:chgData name="Pablo Andrés Silva Páez" userId="cff277630253161c" providerId="LiveId" clId="{685713F9-7268-554D-8E22-401E0A560766}" dt="2021-12-28T22:57:46.110" v="11"/>
          <ac:spMkLst>
            <pc:docMk/>
            <pc:sldMk cId="2535161306" sldId="268"/>
            <ac:spMk id="2" creationId="{1785E53A-AE20-6547-A1EE-1E553B4D33D2}"/>
          </ac:spMkLst>
        </pc:spChg>
        <pc:spChg chg="mod">
          <ac:chgData name="Pablo Andrés Silva Páez" userId="cff277630253161c" providerId="LiveId" clId="{685713F9-7268-554D-8E22-401E0A560766}" dt="2021-12-28T22:57:46.110" v="11"/>
          <ac:spMkLst>
            <pc:docMk/>
            <pc:sldMk cId="2535161306" sldId="268"/>
            <ac:spMk id="3" creationId="{4B639BD9-C698-1F46-8816-49A841BCE106}"/>
          </ac:spMkLst>
        </pc:spChg>
        <pc:spChg chg="mod">
          <ac:chgData name="Pablo Andrés Silva Páez" userId="cff277630253161c" providerId="LiveId" clId="{685713F9-7268-554D-8E22-401E0A560766}" dt="2021-12-28T22:58:08.370" v="12" actId="1076"/>
          <ac:spMkLst>
            <pc:docMk/>
            <pc:sldMk cId="2535161306" sldId="268"/>
            <ac:spMk id="6" creationId="{FB0B23FF-9ADE-CE47-B8C2-BDEFE3827DA1}"/>
          </ac:spMkLst>
        </pc:spChg>
        <pc:grpChg chg="mod">
          <ac:chgData name="Pablo Andrés Silva Páez" userId="cff277630253161c" providerId="LiveId" clId="{685713F9-7268-554D-8E22-401E0A560766}" dt="2021-12-28T22:57:46.110" v="11"/>
          <ac:grpSpMkLst>
            <pc:docMk/>
            <pc:sldMk cId="2535161306" sldId="268"/>
            <ac:grpSpMk id="4" creationId="{A7E08DDC-58AF-4E45-B92B-67476716DB8D}"/>
          </ac:grpSpMkLst>
        </pc:grpChg>
        <pc:picChg chg="mod">
          <ac:chgData name="Pablo Andrés Silva Páez" userId="cff277630253161c" providerId="LiveId" clId="{685713F9-7268-554D-8E22-401E0A560766}" dt="2021-12-28T22:57:46.110" v="11"/>
          <ac:picMkLst>
            <pc:docMk/>
            <pc:sldMk cId="2535161306" sldId="268"/>
            <ac:picMk id="5" creationId="{45F32EC0-1C16-CB47-A4F4-DB1A3E2CB87E}"/>
          </ac:picMkLst>
        </pc:picChg>
        <pc:picChg chg="add mod">
          <ac:chgData name="Pablo Andrés Silva Páez" userId="cff277630253161c" providerId="LiveId" clId="{685713F9-7268-554D-8E22-401E0A560766}" dt="2021-12-28T22:57:46.110" v="11"/>
          <ac:picMkLst>
            <pc:docMk/>
            <pc:sldMk cId="2535161306" sldId="268"/>
            <ac:picMk id="8" creationId="{94279781-A08F-2F4C-B8B1-182F1BE41E20}"/>
          </ac:picMkLst>
        </pc:picChg>
      </pc:sldChg>
      <pc:sldChg chg="addSp modSp">
        <pc:chgData name="Pablo Andrés Silva Páez" userId="cff277630253161c" providerId="LiveId" clId="{685713F9-7268-554D-8E22-401E0A560766}" dt="2021-12-28T22:58:18.944" v="14"/>
        <pc:sldMkLst>
          <pc:docMk/>
          <pc:sldMk cId="2541417872" sldId="269"/>
        </pc:sldMkLst>
        <pc:spChg chg="mod">
          <ac:chgData name="Pablo Andrés Silva Páez" userId="cff277630253161c" providerId="LiveId" clId="{685713F9-7268-554D-8E22-401E0A560766}" dt="2021-12-28T22:57:46.110" v="11"/>
          <ac:spMkLst>
            <pc:docMk/>
            <pc:sldMk cId="2541417872" sldId="269"/>
            <ac:spMk id="2" creationId="{85C8A421-168F-284C-8C99-6D1B6BE08812}"/>
          </ac:spMkLst>
        </pc:spChg>
        <pc:picChg chg="add mod">
          <ac:chgData name="Pablo Andrés Silva Páez" userId="cff277630253161c" providerId="LiveId" clId="{685713F9-7268-554D-8E22-401E0A560766}" dt="2021-12-28T22:58:18.944" v="14"/>
          <ac:picMkLst>
            <pc:docMk/>
            <pc:sldMk cId="2541417872" sldId="269"/>
            <ac:picMk id="3" creationId="{9B1317E1-1837-AE40-A08E-20945EF3D1C2}"/>
          </ac:picMkLst>
        </pc:picChg>
      </pc:sldChg>
      <pc:sldMasterChg chg="modSp modSldLayout">
        <pc:chgData name="Pablo Andrés Silva Páez" userId="cff277630253161c" providerId="LiveId" clId="{685713F9-7268-554D-8E22-401E0A560766}" dt="2021-12-28T23:03:42.500" v="46"/>
        <pc:sldMasterMkLst>
          <pc:docMk/>
          <pc:sldMasterMk cId="1828472170" sldId="2147483648"/>
        </pc:sldMasterMkLst>
        <pc:spChg chg="mod">
          <ac:chgData name="Pablo Andrés Silva Páez" userId="cff277630253161c" providerId="LiveId" clId="{685713F9-7268-554D-8E22-401E0A560766}" dt="2021-12-28T22:57:46.110" v="11"/>
          <ac:spMkLst>
            <pc:docMk/>
            <pc:sldMasterMk cId="1828472170" sldId="2147483648"/>
            <ac:spMk id="4" creationId="{1A6CB96C-1C06-3B44-8615-D726F4477E85}"/>
          </ac:spMkLst>
        </pc:spChg>
        <pc:spChg chg="mod">
          <ac:chgData name="Pablo Andrés Silva Páez" userId="cff277630253161c" providerId="LiveId" clId="{685713F9-7268-554D-8E22-401E0A560766}" dt="2021-12-28T22:57:46.110" v="11"/>
          <ac:spMkLst>
            <pc:docMk/>
            <pc:sldMasterMk cId="1828472170" sldId="2147483648"/>
            <ac:spMk id="5" creationId="{113D1A4B-ADA7-7043-82FA-F7032EB1772F}"/>
          </ac:spMkLst>
        </pc:spChg>
        <pc:spChg chg="mod">
          <ac:chgData name="Pablo Andrés Silva Páez" userId="cff277630253161c" providerId="LiveId" clId="{685713F9-7268-554D-8E22-401E0A560766}" dt="2021-12-28T22:57:46.110" v="11"/>
          <ac:spMkLst>
            <pc:docMk/>
            <pc:sldMasterMk cId="1828472170" sldId="2147483648"/>
            <ac:spMk id="6" creationId="{6802CF53-648D-B74F-A473-B4CC8BB23A51}"/>
          </ac:spMkLst>
        </pc:spChg>
        <pc:sldLayoutChg chg="modSp">
          <pc:chgData name="Pablo Andrés Silva Páez" userId="cff277630253161c" providerId="LiveId" clId="{685713F9-7268-554D-8E22-401E0A560766}" dt="2021-12-28T22:57:46.110" v="11"/>
          <pc:sldLayoutMkLst>
            <pc:docMk/>
            <pc:sldMasterMk cId="1828472170" sldId="2147483648"/>
            <pc:sldLayoutMk cId="2674647387" sldId="2147483650"/>
          </pc:sldLayoutMkLst>
          <pc:spChg chg="mod">
            <ac:chgData name="Pablo Andrés Silva Páez" userId="cff277630253161c" providerId="LiveId" clId="{685713F9-7268-554D-8E22-401E0A560766}" dt="2021-12-28T22:57:46.110" v="11"/>
            <ac:spMkLst>
              <pc:docMk/>
              <pc:sldMasterMk cId="1828472170" sldId="2147483648"/>
              <pc:sldLayoutMk cId="2674647387" sldId="2147483650"/>
              <ac:spMk id="2" creationId="{29FCE891-2873-1849-A37C-A2CF6D30A712}"/>
            </ac:spMkLst>
          </pc:spChg>
          <pc:spChg chg="mod">
            <ac:chgData name="Pablo Andrés Silva Páez" userId="cff277630253161c" providerId="LiveId" clId="{685713F9-7268-554D-8E22-401E0A560766}" dt="2021-12-28T22:57:46.110" v="11"/>
            <ac:spMkLst>
              <pc:docMk/>
              <pc:sldMasterMk cId="1828472170" sldId="2147483648"/>
              <pc:sldLayoutMk cId="2674647387" sldId="2147483650"/>
              <ac:spMk id="3" creationId="{2FA68CFE-9BDE-AC4E-8BE5-D2C5E6BBFBD0}"/>
            </ac:spMkLst>
          </pc:spChg>
          <pc:spChg chg="mod">
            <ac:chgData name="Pablo Andrés Silva Páez" userId="cff277630253161c" providerId="LiveId" clId="{685713F9-7268-554D-8E22-401E0A560766}" dt="2021-12-28T22:57:46.110" v="11"/>
            <ac:spMkLst>
              <pc:docMk/>
              <pc:sldMasterMk cId="1828472170" sldId="2147483648"/>
              <pc:sldLayoutMk cId="2674647387" sldId="2147483650"/>
              <ac:spMk id="7" creationId="{34669C8D-E6AE-DD4A-AC37-D27A5118864B}"/>
            </ac:spMkLst>
          </pc:spChg>
        </pc:sldLayoutChg>
        <pc:sldLayoutChg chg="modSp">
          <pc:chgData name="Pablo Andrés Silva Páez" userId="cff277630253161c" providerId="LiveId" clId="{685713F9-7268-554D-8E22-401E0A560766}" dt="2021-12-28T22:57:46.110" v="11"/>
          <pc:sldLayoutMkLst>
            <pc:docMk/>
            <pc:sldMasterMk cId="1828472170" sldId="2147483648"/>
            <pc:sldLayoutMk cId="3442489033" sldId="2147483651"/>
          </pc:sldLayoutMkLst>
          <pc:spChg chg="mod">
            <ac:chgData name="Pablo Andrés Silva Páez" userId="cff277630253161c" providerId="LiveId" clId="{685713F9-7268-554D-8E22-401E0A560766}" dt="2021-12-28T22:57:46.110" v="11"/>
            <ac:spMkLst>
              <pc:docMk/>
              <pc:sldMasterMk cId="1828472170" sldId="2147483648"/>
              <pc:sldLayoutMk cId="3442489033" sldId="2147483651"/>
              <ac:spMk id="7" creationId="{20920309-05E5-DF4A-9915-FBFC0ED1E34D}"/>
            </ac:spMkLst>
          </pc:spChg>
          <pc:spChg chg="mod">
            <ac:chgData name="Pablo Andrés Silva Páez" userId="cff277630253161c" providerId="LiveId" clId="{685713F9-7268-554D-8E22-401E0A560766}" dt="2021-12-28T22:57:46.110" v="11"/>
            <ac:spMkLst>
              <pc:docMk/>
              <pc:sldMasterMk cId="1828472170" sldId="2147483648"/>
              <pc:sldLayoutMk cId="3442489033" sldId="2147483651"/>
              <ac:spMk id="8" creationId="{0B691BD6-0D46-9E42-AE79-4D36150659CF}"/>
            </ac:spMkLst>
          </pc:spChg>
        </pc:sldLayoutChg>
        <pc:sldLayoutChg chg="modSp">
          <pc:chgData name="Pablo Andrés Silva Páez" userId="cff277630253161c" providerId="LiveId" clId="{685713F9-7268-554D-8E22-401E0A560766}" dt="2021-12-28T22:59:45.611" v="27"/>
          <pc:sldLayoutMkLst>
            <pc:docMk/>
            <pc:sldMasterMk cId="1828472170" sldId="2147483648"/>
            <pc:sldLayoutMk cId="2783656975" sldId="2147483652"/>
          </pc:sldLayoutMkLst>
          <pc:spChg chg="mod">
            <ac:chgData name="Pablo Andrés Silva Páez" userId="cff277630253161c" providerId="LiveId" clId="{685713F9-7268-554D-8E22-401E0A560766}" dt="2021-12-28T22:57:46.110" v="11"/>
            <ac:spMkLst>
              <pc:docMk/>
              <pc:sldMasterMk cId="1828472170" sldId="2147483648"/>
              <pc:sldLayoutMk cId="2783656975" sldId="2147483652"/>
              <ac:spMk id="3" creationId="{C2BA57C4-7E93-7040-8A57-4BA7102B5448}"/>
            </ac:spMkLst>
          </pc:spChg>
          <pc:spChg chg="mod">
            <ac:chgData name="Pablo Andrés Silva Páez" userId="cff277630253161c" providerId="LiveId" clId="{685713F9-7268-554D-8E22-401E0A560766}" dt="2021-12-28T22:57:46.110" v="11"/>
            <ac:spMkLst>
              <pc:docMk/>
              <pc:sldMasterMk cId="1828472170" sldId="2147483648"/>
              <pc:sldLayoutMk cId="2783656975" sldId="2147483652"/>
              <ac:spMk id="4" creationId="{B58E4C7A-699F-8B48-881A-B5DA4F7729DB}"/>
            </ac:spMkLst>
          </pc:spChg>
          <pc:spChg chg="mod">
            <ac:chgData name="Pablo Andrés Silva Páez" userId="cff277630253161c" providerId="LiveId" clId="{685713F9-7268-554D-8E22-401E0A560766}" dt="2021-12-28T22:57:46.110" v="11"/>
            <ac:spMkLst>
              <pc:docMk/>
              <pc:sldMasterMk cId="1828472170" sldId="2147483648"/>
              <pc:sldLayoutMk cId="2783656975" sldId="2147483652"/>
              <ac:spMk id="12" creationId="{29FCE891-2873-1849-A37C-A2CF6D30A712}"/>
            </ac:spMkLst>
          </pc:spChg>
          <pc:spChg chg="mod">
            <ac:chgData name="Pablo Andrés Silva Páez" userId="cff277630253161c" providerId="LiveId" clId="{685713F9-7268-554D-8E22-401E0A560766}" dt="2021-12-28T22:59:45.611" v="27"/>
            <ac:spMkLst>
              <pc:docMk/>
              <pc:sldMasterMk cId="1828472170" sldId="2147483648"/>
              <pc:sldLayoutMk cId="2783656975" sldId="2147483652"/>
              <ac:spMk id="16" creationId="{00000000-0000-0000-0000-000000000000}"/>
            </ac:spMkLst>
          </pc:spChg>
        </pc:sldLayoutChg>
        <pc:sldLayoutChg chg="modSp mod">
          <pc:chgData name="Pablo Andrés Silva Páez" userId="cff277630253161c" providerId="LiveId" clId="{685713F9-7268-554D-8E22-401E0A560766}" dt="2021-12-28T23:01:48.222" v="41" actId="1076"/>
          <pc:sldLayoutMkLst>
            <pc:docMk/>
            <pc:sldMasterMk cId="1828472170" sldId="2147483648"/>
            <pc:sldLayoutMk cId="1610021651" sldId="2147483653"/>
          </pc:sldLayoutMkLst>
          <pc:spChg chg="mod">
            <ac:chgData name="Pablo Andrés Silva Páez" userId="cff277630253161c" providerId="LiveId" clId="{685713F9-7268-554D-8E22-401E0A560766}" dt="2021-12-28T23:01:48.222" v="41" actId="1076"/>
            <ac:spMkLst>
              <pc:docMk/>
              <pc:sldMasterMk cId="1828472170" sldId="2147483648"/>
              <pc:sldLayoutMk cId="1610021651" sldId="2147483653"/>
              <ac:spMk id="2" creationId="{E0F6B79C-27DF-DA46-9B64-4E0256DA97D5}"/>
            </ac:spMkLst>
          </pc:spChg>
          <pc:spChg chg="mod">
            <ac:chgData name="Pablo Andrés Silva Páez" userId="cff277630253161c" providerId="LiveId" clId="{685713F9-7268-554D-8E22-401E0A560766}" dt="2021-12-28T22:57:46.110" v="11"/>
            <ac:spMkLst>
              <pc:docMk/>
              <pc:sldMasterMk cId="1828472170" sldId="2147483648"/>
              <pc:sldLayoutMk cId="1610021651" sldId="2147483653"/>
              <ac:spMk id="3" creationId="{8BC9834F-FDDC-E444-AA42-F599DEF8AFB7}"/>
            </ac:spMkLst>
          </pc:spChg>
          <pc:spChg chg="mod">
            <ac:chgData name="Pablo Andrés Silva Páez" userId="cff277630253161c" providerId="LiveId" clId="{685713F9-7268-554D-8E22-401E0A560766}" dt="2021-12-28T22:57:46.110" v="11"/>
            <ac:spMkLst>
              <pc:docMk/>
              <pc:sldMasterMk cId="1828472170" sldId="2147483648"/>
              <pc:sldLayoutMk cId="1610021651" sldId="2147483653"/>
              <ac:spMk id="4" creationId="{E804EBD2-6E8F-DD4D-A7F0-B009AC0DF707}"/>
            </ac:spMkLst>
          </pc:spChg>
          <pc:spChg chg="mod">
            <ac:chgData name="Pablo Andrés Silva Páez" userId="cff277630253161c" providerId="LiveId" clId="{685713F9-7268-554D-8E22-401E0A560766}" dt="2021-12-28T22:57:46.110" v="11"/>
            <ac:spMkLst>
              <pc:docMk/>
              <pc:sldMasterMk cId="1828472170" sldId="2147483648"/>
              <pc:sldLayoutMk cId="1610021651" sldId="2147483653"/>
              <ac:spMk id="5" creationId="{0476336B-7889-A545-8051-B71747F39B6D}"/>
            </ac:spMkLst>
          </pc:spChg>
          <pc:spChg chg="mod">
            <ac:chgData name="Pablo Andrés Silva Páez" userId="cff277630253161c" providerId="LiveId" clId="{685713F9-7268-554D-8E22-401E0A560766}" dt="2021-12-28T22:57:46.110" v="11"/>
            <ac:spMkLst>
              <pc:docMk/>
              <pc:sldMasterMk cId="1828472170" sldId="2147483648"/>
              <pc:sldLayoutMk cId="1610021651" sldId="2147483653"/>
              <ac:spMk id="6" creationId="{975D9E89-2F81-8E4E-8F00-6E2A93AE2FB2}"/>
            </ac:spMkLst>
          </pc:spChg>
        </pc:sldLayoutChg>
        <pc:sldLayoutChg chg="modSp">
          <pc:chgData name="Pablo Andrés Silva Páez" userId="cff277630253161c" providerId="LiveId" clId="{685713F9-7268-554D-8E22-401E0A560766}" dt="2021-12-28T22:57:46.110" v="11"/>
          <pc:sldLayoutMkLst>
            <pc:docMk/>
            <pc:sldMasterMk cId="1828472170" sldId="2147483648"/>
            <pc:sldLayoutMk cId="3919091510" sldId="2147483654"/>
          </pc:sldLayoutMkLst>
          <pc:spChg chg="mod">
            <ac:chgData name="Pablo Andrés Silva Páez" userId="cff277630253161c" providerId="LiveId" clId="{685713F9-7268-554D-8E22-401E0A560766}" dt="2021-12-28T22:57:46.110" v="11"/>
            <ac:spMkLst>
              <pc:docMk/>
              <pc:sldMasterMk cId="1828472170" sldId="2147483648"/>
              <pc:sldLayoutMk cId="3919091510" sldId="2147483654"/>
              <ac:spMk id="3" creationId="{6683DC7C-0DFD-A146-96AA-922A0BD91A73}"/>
            </ac:spMkLst>
          </pc:spChg>
          <pc:spChg chg="mod">
            <ac:chgData name="Pablo Andrés Silva Páez" userId="cff277630253161c" providerId="LiveId" clId="{685713F9-7268-554D-8E22-401E0A560766}" dt="2021-12-28T22:57:46.110" v="11"/>
            <ac:spMkLst>
              <pc:docMk/>
              <pc:sldMasterMk cId="1828472170" sldId="2147483648"/>
              <pc:sldLayoutMk cId="3919091510" sldId="2147483654"/>
              <ac:spMk id="10" creationId="{00000000-0000-0000-0000-000000000000}"/>
            </ac:spMkLst>
          </pc:spChg>
          <pc:spChg chg="mod">
            <ac:chgData name="Pablo Andrés Silva Páez" userId="cff277630253161c" providerId="LiveId" clId="{685713F9-7268-554D-8E22-401E0A560766}" dt="2021-12-28T22:57:46.110" v="11"/>
            <ac:spMkLst>
              <pc:docMk/>
              <pc:sldMasterMk cId="1828472170" sldId="2147483648"/>
              <pc:sldLayoutMk cId="3919091510" sldId="2147483654"/>
              <ac:spMk id="12" creationId="{00000000-0000-0000-0000-000000000000}"/>
            </ac:spMkLst>
          </pc:spChg>
        </pc:sldLayoutChg>
        <pc:sldLayoutChg chg="modSp">
          <pc:chgData name="Pablo Andrés Silva Páez" userId="cff277630253161c" providerId="LiveId" clId="{685713F9-7268-554D-8E22-401E0A560766}" dt="2021-12-28T22:57:46.110" v="11"/>
          <pc:sldLayoutMkLst>
            <pc:docMk/>
            <pc:sldMasterMk cId="1828472170" sldId="2147483648"/>
            <pc:sldLayoutMk cId="3105193829" sldId="2147483656"/>
          </pc:sldLayoutMkLst>
          <pc:spChg chg="mod">
            <ac:chgData name="Pablo Andrés Silva Páez" userId="cff277630253161c" providerId="LiveId" clId="{685713F9-7268-554D-8E22-401E0A560766}" dt="2021-12-28T22:57:46.110" v="11"/>
            <ac:spMkLst>
              <pc:docMk/>
              <pc:sldMasterMk cId="1828472170" sldId="2147483648"/>
              <pc:sldLayoutMk cId="3105193829" sldId="2147483656"/>
              <ac:spMk id="9" creationId="{6102310E-A4CF-E948-B792-8AFA51838E3D}"/>
            </ac:spMkLst>
          </pc:spChg>
        </pc:sldLayoutChg>
        <pc:sldLayoutChg chg="modSp">
          <pc:chgData name="Pablo Andrés Silva Páez" userId="cff277630253161c" providerId="LiveId" clId="{685713F9-7268-554D-8E22-401E0A560766}" dt="2021-12-28T22:57:46.110" v="11"/>
          <pc:sldLayoutMkLst>
            <pc:docMk/>
            <pc:sldMasterMk cId="1828472170" sldId="2147483648"/>
            <pc:sldLayoutMk cId="2877643809" sldId="2147483660"/>
          </pc:sldLayoutMkLst>
          <pc:spChg chg="mod">
            <ac:chgData name="Pablo Andrés Silva Páez" userId="cff277630253161c" providerId="LiveId" clId="{685713F9-7268-554D-8E22-401E0A560766}" dt="2021-12-28T22:57:46.110" v="11"/>
            <ac:spMkLst>
              <pc:docMk/>
              <pc:sldMasterMk cId="1828472170" sldId="2147483648"/>
              <pc:sldLayoutMk cId="2877643809" sldId="2147483660"/>
              <ac:spMk id="12" creationId="{D23CAB6B-7A5A-6B4E-A033-229957EF0369}"/>
            </ac:spMkLst>
          </pc:spChg>
          <pc:spChg chg="mod">
            <ac:chgData name="Pablo Andrés Silva Páez" userId="cff277630253161c" providerId="LiveId" clId="{685713F9-7268-554D-8E22-401E0A560766}" dt="2021-12-28T22:57:46.110" v="11"/>
            <ac:spMkLst>
              <pc:docMk/>
              <pc:sldMasterMk cId="1828472170" sldId="2147483648"/>
              <pc:sldLayoutMk cId="2877643809" sldId="2147483660"/>
              <ac:spMk id="13" creationId="{C92E3075-A055-6542-91AB-F62814FD3EF7}"/>
            </ac:spMkLst>
          </pc:spChg>
        </pc:sldLayoutChg>
        <pc:sldLayoutChg chg="modSp">
          <pc:chgData name="Pablo Andrés Silva Páez" userId="cff277630253161c" providerId="LiveId" clId="{685713F9-7268-554D-8E22-401E0A560766}" dt="2021-12-28T22:57:46.110" v="11"/>
          <pc:sldLayoutMkLst>
            <pc:docMk/>
            <pc:sldMasterMk cId="1828472170" sldId="2147483648"/>
            <pc:sldLayoutMk cId="2733086116" sldId="2147483663"/>
          </pc:sldLayoutMkLst>
          <pc:spChg chg="mod">
            <ac:chgData name="Pablo Andrés Silva Páez" userId="cff277630253161c" providerId="LiveId" clId="{685713F9-7268-554D-8E22-401E0A560766}" dt="2021-12-28T22:57:46.110" v="11"/>
            <ac:spMkLst>
              <pc:docMk/>
              <pc:sldMasterMk cId="1828472170" sldId="2147483648"/>
              <pc:sldLayoutMk cId="2733086116" sldId="2147483663"/>
              <ac:spMk id="7" creationId="{A5DCD591-614A-7548-8788-7FD7534F105A}"/>
            </ac:spMkLst>
          </pc:spChg>
          <pc:spChg chg="mod">
            <ac:chgData name="Pablo Andrés Silva Páez" userId="cff277630253161c" providerId="LiveId" clId="{685713F9-7268-554D-8E22-401E0A560766}" dt="2021-12-28T22:57:46.110" v="11"/>
            <ac:spMkLst>
              <pc:docMk/>
              <pc:sldMasterMk cId="1828472170" sldId="2147483648"/>
              <pc:sldLayoutMk cId="2733086116" sldId="2147483663"/>
              <ac:spMk id="8" creationId="{3A54153E-355E-3C40-B508-5337B24D63B2}"/>
            </ac:spMkLst>
          </pc:spChg>
          <pc:spChg chg="mod">
            <ac:chgData name="Pablo Andrés Silva Páez" userId="cff277630253161c" providerId="LiveId" clId="{685713F9-7268-554D-8E22-401E0A560766}" dt="2021-12-28T22:57:46.110" v="11"/>
            <ac:spMkLst>
              <pc:docMk/>
              <pc:sldMasterMk cId="1828472170" sldId="2147483648"/>
              <pc:sldLayoutMk cId="2733086116" sldId="2147483663"/>
              <ac:spMk id="9" creationId="{33049571-67D9-7C4A-95BE-A7944144561A}"/>
            </ac:spMkLst>
          </pc:spChg>
          <pc:spChg chg="mod">
            <ac:chgData name="Pablo Andrés Silva Páez" userId="cff277630253161c" providerId="LiveId" clId="{685713F9-7268-554D-8E22-401E0A560766}" dt="2021-12-28T22:57:46.110" v="11"/>
            <ac:spMkLst>
              <pc:docMk/>
              <pc:sldMasterMk cId="1828472170" sldId="2147483648"/>
              <pc:sldLayoutMk cId="2733086116" sldId="2147483663"/>
              <ac:spMk id="10" creationId="{4666AA57-9D0D-3640-9528-8B3DEDC6C971}"/>
            </ac:spMkLst>
          </pc:spChg>
          <pc:spChg chg="mod">
            <ac:chgData name="Pablo Andrés Silva Páez" userId="cff277630253161c" providerId="LiveId" clId="{685713F9-7268-554D-8E22-401E0A560766}" dt="2021-12-28T22:57:46.110" v="11"/>
            <ac:spMkLst>
              <pc:docMk/>
              <pc:sldMasterMk cId="1828472170" sldId="2147483648"/>
              <pc:sldLayoutMk cId="2733086116" sldId="2147483663"/>
              <ac:spMk id="11" creationId="{BFB13A88-D95D-D640-A28D-F449DDA4C908}"/>
            </ac:spMkLst>
          </pc:spChg>
        </pc:sldLayoutChg>
        <pc:sldLayoutChg chg="modSp">
          <pc:chgData name="Pablo Andrés Silva Páez" userId="cff277630253161c" providerId="LiveId" clId="{685713F9-7268-554D-8E22-401E0A560766}" dt="2021-12-28T22:57:46.110" v="11"/>
          <pc:sldLayoutMkLst>
            <pc:docMk/>
            <pc:sldMasterMk cId="1828472170" sldId="2147483648"/>
            <pc:sldLayoutMk cId="4038974864" sldId="2147483664"/>
          </pc:sldLayoutMkLst>
          <pc:spChg chg="mod">
            <ac:chgData name="Pablo Andrés Silva Páez" userId="cff277630253161c" providerId="LiveId" clId="{685713F9-7268-554D-8E22-401E0A560766}" dt="2021-12-28T22:57:46.110" v="11"/>
            <ac:spMkLst>
              <pc:docMk/>
              <pc:sldMasterMk cId="1828472170" sldId="2147483648"/>
              <pc:sldLayoutMk cId="4038974864" sldId="2147483664"/>
              <ac:spMk id="7" creationId="{A5DCD591-614A-7548-8788-7FD7534F105A}"/>
            </ac:spMkLst>
          </pc:spChg>
          <pc:spChg chg="mod">
            <ac:chgData name="Pablo Andrés Silva Páez" userId="cff277630253161c" providerId="LiveId" clId="{685713F9-7268-554D-8E22-401E0A560766}" dt="2021-12-28T22:57:46.110" v="11"/>
            <ac:spMkLst>
              <pc:docMk/>
              <pc:sldMasterMk cId="1828472170" sldId="2147483648"/>
              <pc:sldLayoutMk cId="4038974864" sldId="2147483664"/>
              <ac:spMk id="9" creationId="{33049571-67D9-7C4A-95BE-A7944144561A}"/>
            </ac:spMkLst>
          </pc:spChg>
          <pc:spChg chg="mod">
            <ac:chgData name="Pablo Andrés Silva Páez" userId="cff277630253161c" providerId="LiveId" clId="{685713F9-7268-554D-8E22-401E0A560766}" dt="2021-12-28T22:57:46.110" v="11"/>
            <ac:spMkLst>
              <pc:docMk/>
              <pc:sldMasterMk cId="1828472170" sldId="2147483648"/>
              <pc:sldLayoutMk cId="4038974864" sldId="2147483664"/>
              <ac:spMk id="10" creationId="{4666AA57-9D0D-3640-9528-8B3DEDC6C971}"/>
            </ac:spMkLst>
          </pc:spChg>
          <pc:spChg chg="mod">
            <ac:chgData name="Pablo Andrés Silva Páez" userId="cff277630253161c" providerId="LiveId" clId="{685713F9-7268-554D-8E22-401E0A560766}" dt="2021-12-28T22:57:46.110" v="11"/>
            <ac:spMkLst>
              <pc:docMk/>
              <pc:sldMasterMk cId="1828472170" sldId="2147483648"/>
              <pc:sldLayoutMk cId="4038974864" sldId="2147483664"/>
              <ac:spMk id="11" creationId="{BFB13A88-D95D-D640-A28D-F449DDA4C908}"/>
            </ac:spMkLst>
          </pc:spChg>
        </pc:sldLayoutChg>
        <pc:sldLayoutChg chg="modSp">
          <pc:chgData name="Pablo Andrés Silva Páez" userId="cff277630253161c" providerId="LiveId" clId="{685713F9-7268-554D-8E22-401E0A560766}" dt="2021-12-28T22:57:46.110" v="11"/>
          <pc:sldLayoutMkLst>
            <pc:docMk/>
            <pc:sldMasterMk cId="1828472170" sldId="2147483648"/>
            <pc:sldLayoutMk cId="4065365973" sldId="2147483666"/>
          </pc:sldLayoutMkLst>
          <pc:spChg chg="mod">
            <ac:chgData name="Pablo Andrés Silva Páez" userId="cff277630253161c" providerId="LiveId" clId="{685713F9-7268-554D-8E22-401E0A560766}" dt="2021-12-28T22:57:46.110" v="11"/>
            <ac:spMkLst>
              <pc:docMk/>
              <pc:sldMasterMk cId="1828472170" sldId="2147483648"/>
              <pc:sldLayoutMk cId="4065365973" sldId="2147483666"/>
              <ac:spMk id="2" creationId="{29FCE891-2873-1849-A37C-A2CF6D30A712}"/>
            </ac:spMkLst>
          </pc:spChg>
          <pc:spChg chg="mod">
            <ac:chgData name="Pablo Andrés Silva Páez" userId="cff277630253161c" providerId="LiveId" clId="{685713F9-7268-554D-8E22-401E0A560766}" dt="2021-12-28T22:57:46.110" v="11"/>
            <ac:spMkLst>
              <pc:docMk/>
              <pc:sldMasterMk cId="1828472170" sldId="2147483648"/>
              <pc:sldLayoutMk cId="4065365973" sldId="2147483666"/>
              <ac:spMk id="3" creationId="{2FA68CFE-9BDE-AC4E-8BE5-D2C5E6BBFBD0}"/>
            </ac:spMkLst>
          </pc:spChg>
        </pc:sldLayoutChg>
        <pc:sldLayoutChg chg="modSp">
          <pc:chgData name="Pablo Andrés Silva Páez" userId="cff277630253161c" providerId="LiveId" clId="{685713F9-7268-554D-8E22-401E0A560766}" dt="2021-12-28T22:57:46.110" v="11"/>
          <pc:sldLayoutMkLst>
            <pc:docMk/>
            <pc:sldMasterMk cId="1828472170" sldId="2147483648"/>
            <pc:sldLayoutMk cId="2338441356" sldId="2147483667"/>
          </pc:sldLayoutMkLst>
          <pc:spChg chg="mod">
            <ac:chgData name="Pablo Andrés Silva Páez" userId="cff277630253161c" providerId="LiveId" clId="{685713F9-7268-554D-8E22-401E0A560766}" dt="2021-12-28T22:57:46.110" v="11"/>
            <ac:spMkLst>
              <pc:docMk/>
              <pc:sldMasterMk cId="1828472170" sldId="2147483648"/>
              <pc:sldLayoutMk cId="2338441356" sldId="2147483667"/>
              <ac:spMk id="2" creationId="{29FCE891-2873-1849-A37C-A2CF6D30A712}"/>
            </ac:spMkLst>
          </pc:spChg>
          <pc:spChg chg="mod">
            <ac:chgData name="Pablo Andrés Silva Páez" userId="cff277630253161c" providerId="LiveId" clId="{685713F9-7268-554D-8E22-401E0A560766}" dt="2021-12-28T22:57:46.110" v="11"/>
            <ac:spMkLst>
              <pc:docMk/>
              <pc:sldMasterMk cId="1828472170" sldId="2147483648"/>
              <pc:sldLayoutMk cId="2338441356" sldId="2147483667"/>
              <ac:spMk id="3" creationId="{2FA68CFE-9BDE-AC4E-8BE5-D2C5E6BBFBD0}"/>
            </ac:spMkLst>
          </pc:spChg>
        </pc:sldLayoutChg>
        <pc:sldLayoutChg chg="modSp">
          <pc:chgData name="Pablo Andrés Silva Páez" userId="cff277630253161c" providerId="LiveId" clId="{685713F9-7268-554D-8E22-401E0A560766}" dt="2021-12-28T22:57:46.110" v="11"/>
          <pc:sldLayoutMkLst>
            <pc:docMk/>
            <pc:sldMasterMk cId="1828472170" sldId="2147483648"/>
            <pc:sldLayoutMk cId="3438024866" sldId="2147483668"/>
          </pc:sldLayoutMkLst>
          <pc:spChg chg="mod">
            <ac:chgData name="Pablo Andrés Silva Páez" userId="cff277630253161c" providerId="LiveId" clId="{685713F9-7268-554D-8E22-401E0A560766}" dt="2021-12-28T22:57:46.110" v="11"/>
            <ac:spMkLst>
              <pc:docMk/>
              <pc:sldMasterMk cId="1828472170" sldId="2147483648"/>
              <pc:sldLayoutMk cId="3438024866" sldId="2147483668"/>
              <ac:spMk id="2" creationId="{29FCE891-2873-1849-A37C-A2CF6D30A712}"/>
            </ac:spMkLst>
          </pc:spChg>
          <pc:spChg chg="mod">
            <ac:chgData name="Pablo Andrés Silva Páez" userId="cff277630253161c" providerId="LiveId" clId="{685713F9-7268-554D-8E22-401E0A560766}" dt="2021-12-28T22:57:46.110" v="11"/>
            <ac:spMkLst>
              <pc:docMk/>
              <pc:sldMasterMk cId="1828472170" sldId="2147483648"/>
              <pc:sldLayoutMk cId="3438024866" sldId="2147483668"/>
              <ac:spMk id="3" creationId="{2FA68CFE-9BDE-AC4E-8BE5-D2C5E6BBFBD0}"/>
            </ac:spMkLst>
          </pc:spChg>
        </pc:sldLayoutChg>
        <pc:sldLayoutChg chg="modSp">
          <pc:chgData name="Pablo Andrés Silva Páez" userId="cff277630253161c" providerId="LiveId" clId="{685713F9-7268-554D-8E22-401E0A560766}" dt="2021-12-28T22:57:46.110" v="11"/>
          <pc:sldLayoutMkLst>
            <pc:docMk/>
            <pc:sldMasterMk cId="1828472170" sldId="2147483648"/>
            <pc:sldLayoutMk cId="1916416288" sldId="2147483669"/>
          </pc:sldLayoutMkLst>
          <pc:spChg chg="mod">
            <ac:chgData name="Pablo Andrés Silva Páez" userId="cff277630253161c" providerId="LiveId" clId="{685713F9-7268-554D-8E22-401E0A560766}" dt="2021-12-28T22:57:46.110" v="11"/>
            <ac:spMkLst>
              <pc:docMk/>
              <pc:sldMasterMk cId="1828472170" sldId="2147483648"/>
              <pc:sldLayoutMk cId="1916416288" sldId="2147483669"/>
              <ac:spMk id="7" creationId="{7609FFF5-262F-BE4B-9727-825EDD3DA84A}"/>
            </ac:spMkLst>
          </pc:spChg>
          <pc:spChg chg="mod">
            <ac:chgData name="Pablo Andrés Silva Páez" userId="cff277630253161c" providerId="LiveId" clId="{685713F9-7268-554D-8E22-401E0A560766}" dt="2021-12-28T22:57:46.110" v="11"/>
            <ac:spMkLst>
              <pc:docMk/>
              <pc:sldMasterMk cId="1828472170" sldId="2147483648"/>
              <pc:sldLayoutMk cId="1916416288" sldId="2147483669"/>
              <ac:spMk id="8" creationId="{37BDC73D-88AC-3D46-B0FC-8933DC5B58A9}"/>
            </ac:spMkLst>
          </pc:spChg>
        </pc:sldLayoutChg>
        <pc:sldLayoutChg chg="modSp">
          <pc:chgData name="Pablo Andrés Silva Páez" userId="cff277630253161c" providerId="LiveId" clId="{685713F9-7268-554D-8E22-401E0A560766}" dt="2021-12-28T22:57:46.110" v="11"/>
          <pc:sldLayoutMkLst>
            <pc:docMk/>
            <pc:sldMasterMk cId="1828472170" sldId="2147483648"/>
            <pc:sldLayoutMk cId="57844787" sldId="2147483672"/>
          </pc:sldLayoutMkLst>
          <pc:spChg chg="mod">
            <ac:chgData name="Pablo Andrés Silva Páez" userId="cff277630253161c" providerId="LiveId" clId="{685713F9-7268-554D-8E22-401E0A560766}" dt="2021-12-28T22:57:46.110" v="11"/>
            <ac:spMkLst>
              <pc:docMk/>
              <pc:sldMasterMk cId="1828472170" sldId="2147483648"/>
              <pc:sldLayoutMk cId="57844787" sldId="2147483672"/>
              <ac:spMk id="6" creationId="{4F2DB6AC-9A7C-414E-AFE4-4F5933719B80}"/>
            </ac:spMkLst>
          </pc:spChg>
          <pc:spChg chg="mod">
            <ac:chgData name="Pablo Andrés Silva Páez" userId="cff277630253161c" providerId="LiveId" clId="{685713F9-7268-554D-8E22-401E0A560766}" dt="2021-12-28T22:57:46.110" v="11"/>
            <ac:spMkLst>
              <pc:docMk/>
              <pc:sldMasterMk cId="1828472170" sldId="2147483648"/>
              <pc:sldLayoutMk cId="57844787" sldId="2147483672"/>
              <ac:spMk id="7" creationId="{2DC9B4D7-BCB7-EC4E-BF24-EDB3A3819008}"/>
            </ac:spMkLst>
          </pc:spChg>
          <pc:spChg chg="mod">
            <ac:chgData name="Pablo Andrés Silva Páez" userId="cff277630253161c" providerId="LiveId" clId="{685713F9-7268-554D-8E22-401E0A560766}" dt="2021-12-28T22:57:46.110" v="11"/>
            <ac:spMkLst>
              <pc:docMk/>
              <pc:sldMasterMk cId="1828472170" sldId="2147483648"/>
              <pc:sldLayoutMk cId="57844787" sldId="2147483672"/>
              <ac:spMk id="8" creationId="{71A72765-293D-3444-BD4D-E3F78760BD64}"/>
            </ac:spMkLst>
          </pc:spChg>
        </pc:sldLayoutChg>
        <pc:sldLayoutChg chg="modSp setBg">
          <pc:chgData name="Pablo Andrés Silva Páez" userId="cff277630253161c" providerId="LiveId" clId="{685713F9-7268-554D-8E22-401E0A560766}" dt="2021-12-28T23:03:42.500" v="46"/>
          <pc:sldLayoutMkLst>
            <pc:docMk/>
            <pc:sldMasterMk cId="1828472170" sldId="2147483648"/>
            <pc:sldLayoutMk cId="3033497349" sldId="2147483673"/>
          </pc:sldLayoutMkLst>
          <pc:spChg chg="mod">
            <ac:chgData name="Pablo Andrés Silva Páez" userId="cff277630253161c" providerId="LiveId" clId="{685713F9-7268-554D-8E22-401E0A560766}" dt="2021-12-28T22:57:46.110" v="11"/>
            <ac:spMkLst>
              <pc:docMk/>
              <pc:sldMasterMk cId="1828472170" sldId="2147483648"/>
              <pc:sldLayoutMk cId="3033497349" sldId="2147483673"/>
              <ac:spMk id="9" creationId="{6102310E-A4CF-E948-B792-8AFA51838E3D}"/>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927D54E-8C2E-5140-8C91-3FEA4A3AB8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F2D13BB7-3677-894F-9A14-A006787831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5092CE-056A-8E4F-AA38-7AF6D4E38A72}" type="datetimeFigureOut">
              <a:rPr lang="es-MX" smtClean="0"/>
              <a:t>25/01/2022</a:t>
            </a:fld>
            <a:endParaRPr lang="es-MX"/>
          </a:p>
        </p:txBody>
      </p:sp>
      <p:sp>
        <p:nvSpPr>
          <p:cNvPr id="4" name="Marcador de pie de página 3">
            <a:extLst>
              <a:ext uri="{FF2B5EF4-FFF2-40B4-BE49-F238E27FC236}">
                <a16:creationId xmlns:a16="http://schemas.microsoft.com/office/drawing/2014/main" id="{21DC28EA-8CAC-E143-B39A-5889FAF729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68C73B85-DAD0-4144-A9F5-B99516FD338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83F5F3-A0C0-064E-A21B-3D52FC9E23D3}" type="slidenum">
              <a:rPr lang="es-MX" smtClean="0"/>
              <a:t>‹Nº›</a:t>
            </a:fld>
            <a:endParaRPr lang="es-MX"/>
          </a:p>
        </p:txBody>
      </p:sp>
    </p:spTree>
    <p:extLst>
      <p:ext uri="{BB962C8B-B14F-4D97-AF65-F5344CB8AC3E}">
        <p14:creationId xmlns:p14="http://schemas.microsoft.com/office/powerpoint/2010/main" val="2495397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0E016B-CAC3-6B4C-90C0-D7AA6A747DA3}" type="datetimeFigureOut">
              <a:rPr lang="es-MX" smtClean="0"/>
              <a:t>25/01/2022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F3107-FFE8-3645-B89F-777090C37BF5}" type="slidenum">
              <a:rPr lang="es-MX" smtClean="0"/>
              <a:t>‹Nº›</a:t>
            </a:fld>
            <a:endParaRPr lang="es-MX"/>
          </a:p>
        </p:txBody>
      </p:sp>
    </p:spTree>
    <p:extLst>
      <p:ext uri="{BB962C8B-B14F-4D97-AF65-F5344CB8AC3E}">
        <p14:creationId xmlns:p14="http://schemas.microsoft.com/office/powerpoint/2010/main" val="3198904202"/>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4ABF3107-FFE8-3645-B89F-777090C37BF5}" type="slidenum">
              <a:rPr lang="es-MX" smtClean="0"/>
              <a:t>4</a:t>
            </a:fld>
            <a:endParaRPr lang="es-MX"/>
          </a:p>
        </p:txBody>
      </p:sp>
    </p:spTree>
    <p:extLst>
      <p:ext uri="{BB962C8B-B14F-4D97-AF65-F5344CB8AC3E}">
        <p14:creationId xmlns:p14="http://schemas.microsoft.com/office/powerpoint/2010/main" val="1563339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87955F23-1D39-834E-A409-9AC17BD76844}"/>
              </a:ext>
            </a:extLst>
          </p:cNvPr>
          <p:cNvSpPr>
            <a:spLocks noGrp="1"/>
          </p:cNvSpPr>
          <p:nvPr>
            <p:ph type="dt" sz="half" idx="10"/>
          </p:nvPr>
        </p:nvSpPr>
        <p:spPr/>
        <p:txBody>
          <a:bodyPr/>
          <a:lstStyle/>
          <a:p>
            <a:fld id="{62B8DF0E-90BF-EC4E-8934-156187A1162F}" type="datetimeFigureOut">
              <a:rPr lang="es-MX" smtClean="0"/>
              <a:t>25/01/2022</a:t>
            </a:fld>
            <a:endParaRPr lang="es-MX"/>
          </a:p>
        </p:txBody>
      </p:sp>
      <p:sp>
        <p:nvSpPr>
          <p:cNvPr id="5" name="Marcador de pie de página 4">
            <a:extLst>
              <a:ext uri="{FF2B5EF4-FFF2-40B4-BE49-F238E27FC236}">
                <a16:creationId xmlns:a16="http://schemas.microsoft.com/office/drawing/2014/main" id="{BC415F7B-CE6E-6D4A-B5AB-BDDDCD956C2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AEF8AF7-5DF2-EB49-AC54-6BEB41FC7F07}"/>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7" name="Título 1">
            <a:extLst>
              <a:ext uri="{FF2B5EF4-FFF2-40B4-BE49-F238E27FC236}">
                <a16:creationId xmlns:a16="http://schemas.microsoft.com/office/drawing/2014/main" id="{7609FFF5-262F-BE4B-9727-825EDD3DA84A}"/>
              </a:ext>
            </a:extLst>
          </p:cNvPr>
          <p:cNvSpPr>
            <a:spLocks noGrp="1"/>
          </p:cNvSpPr>
          <p:nvPr>
            <p:ph type="title" hasCustomPrompt="1"/>
          </p:nvPr>
        </p:nvSpPr>
        <p:spPr>
          <a:xfrm>
            <a:off x="363220" y="2013745"/>
            <a:ext cx="11465560" cy="1325563"/>
          </a:xfrm>
          <a:prstGeom prst="rect">
            <a:avLst/>
          </a:prstGeom>
          <a:noFill/>
        </p:spPr>
        <p:txBody>
          <a:bodyPr/>
          <a:lstStyle>
            <a:lvl1pPr algn="ctr">
              <a:defRPr b="0" i="0">
                <a:solidFill>
                  <a:srgbClr val="DEC9A2"/>
                </a:solidFill>
                <a:latin typeface="Montserrat SemiBold" panose="00000700000000000000" pitchFamily="2" charset="0"/>
              </a:defRPr>
            </a:lvl1pPr>
          </a:lstStyle>
          <a:p>
            <a:r>
              <a:rPr lang="es-ES" dirty="0"/>
              <a:t>LOREM IPSUM</a:t>
            </a:r>
            <a:br>
              <a:rPr lang="es-ES" dirty="0"/>
            </a:br>
            <a:r>
              <a:rPr lang="es-ES" dirty="0"/>
              <a:t>LOREM IPSUM</a:t>
            </a:r>
            <a:endParaRPr lang="es-MX" dirty="0"/>
          </a:p>
        </p:txBody>
      </p:sp>
      <p:sp>
        <p:nvSpPr>
          <p:cNvPr id="8" name="Marcador de contenido 2">
            <a:extLst>
              <a:ext uri="{FF2B5EF4-FFF2-40B4-BE49-F238E27FC236}">
                <a16:creationId xmlns:a16="http://schemas.microsoft.com/office/drawing/2014/main" id="{37BDC73D-88AC-3D46-B0FC-8933DC5B58A9}"/>
              </a:ext>
            </a:extLst>
          </p:cNvPr>
          <p:cNvSpPr>
            <a:spLocks noGrp="1"/>
          </p:cNvSpPr>
          <p:nvPr>
            <p:ph idx="1" hasCustomPrompt="1"/>
          </p:nvPr>
        </p:nvSpPr>
        <p:spPr>
          <a:xfrm>
            <a:off x="363220" y="3518693"/>
            <a:ext cx="11465560" cy="1137921"/>
          </a:xfrm>
          <a:prstGeom prst="rect">
            <a:avLst/>
          </a:prstGeom>
        </p:spPr>
        <p:txBody>
          <a:bodyPr>
            <a:normAutofit/>
          </a:bodyPr>
          <a:lstStyle>
            <a:lvl1pPr marL="0" indent="0" algn="ctr">
              <a:buNone/>
              <a:defRPr sz="2400" b="0" i="0">
                <a:solidFill>
                  <a:schemeClr val="bg1"/>
                </a:solidFill>
                <a:latin typeface="Montserrat SemiBold" panose="00000700000000000000" pitchFamily="2" charset="0"/>
              </a:defRPr>
            </a:lvl1pPr>
          </a:lstStyle>
          <a:p>
            <a:r>
              <a:rPr lang="es-ES" dirty="0"/>
              <a:t>LOREM IPSUM</a:t>
            </a:r>
          </a:p>
        </p:txBody>
      </p:sp>
    </p:spTree>
    <p:extLst>
      <p:ext uri="{BB962C8B-B14F-4D97-AF65-F5344CB8AC3E}">
        <p14:creationId xmlns:p14="http://schemas.microsoft.com/office/powerpoint/2010/main" val="1916416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D52AFEB7-75D0-BE47-81B9-4E56BC16D87C}"/>
              </a:ext>
            </a:extLst>
          </p:cNvPr>
          <p:cNvSpPr>
            <a:spLocks noGrp="1"/>
          </p:cNvSpPr>
          <p:nvPr>
            <p:ph type="dt" sz="half" idx="10"/>
          </p:nvPr>
        </p:nvSpPr>
        <p:spPr/>
        <p:txBody>
          <a:bodyPr/>
          <a:lstStyle/>
          <a:p>
            <a:fld id="{62B8DF0E-90BF-EC4E-8934-156187A1162F}" type="datetimeFigureOut">
              <a:rPr lang="es-MX" smtClean="0"/>
              <a:t>25/01/2022</a:t>
            </a:fld>
            <a:endParaRPr lang="es-MX"/>
          </a:p>
        </p:txBody>
      </p:sp>
      <p:sp>
        <p:nvSpPr>
          <p:cNvPr id="5" name="Marcador de pie de página 4">
            <a:extLst>
              <a:ext uri="{FF2B5EF4-FFF2-40B4-BE49-F238E27FC236}">
                <a16:creationId xmlns:a16="http://schemas.microsoft.com/office/drawing/2014/main" id="{7BF20D03-13BE-A948-A10F-E6525E78D1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266C5EE-81CC-6D43-8FD4-29ED2886213E}"/>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7" name="Título 1">
            <a:extLst>
              <a:ext uri="{FF2B5EF4-FFF2-40B4-BE49-F238E27FC236}">
                <a16:creationId xmlns:a16="http://schemas.microsoft.com/office/drawing/2014/main" id="{20920309-05E5-DF4A-9915-FBFC0ED1E34D}"/>
              </a:ext>
            </a:extLst>
          </p:cNvPr>
          <p:cNvSpPr>
            <a:spLocks noGrp="1"/>
          </p:cNvSpPr>
          <p:nvPr>
            <p:ph type="title" hasCustomPrompt="1"/>
          </p:nvPr>
        </p:nvSpPr>
        <p:spPr>
          <a:xfrm>
            <a:off x="831850" y="784707"/>
            <a:ext cx="10521951" cy="1806095"/>
          </a:xfrm>
          <a:prstGeom prst="rect">
            <a:avLst/>
          </a:prstGeom>
        </p:spPr>
        <p:txBody>
          <a:bodyPr anchor="b">
            <a:normAutofit/>
          </a:bodyPr>
          <a:lstStyle>
            <a:lvl1pPr algn="ctr">
              <a:defRPr sz="4400" b="1" i="0">
                <a:solidFill>
                  <a:srgbClr val="6E152E"/>
                </a:solidFill>
                <a:latin typeface="Montserrat SemiBold" pitchFamily="2" charset="77"/>
              </a:defRPr>
            </a:lvl1pPr>
          </a:lstStyle>
          <a:p>
            <a:r>
              <a:rPr lang="es-ES" dirty="0"/>
              <a:t>HAGA CLIC PARA MODIFICAR EL ESTILO DE TÍTULO DEL PATRÓN</a:t>
            </a:r>
            <a:endParaRPr lang="es-MX" dirty="0"/>
          </a:p>
        </p:txBody>
      </p:sp>
      <p:sp>
        <p:nvSpPr>
          <p:cNvPr id="8" name="Marcador de texto 2">
            <a:extLst>
              <a:ext uri="{FF2B5EF4-FFF2-40B4-BE49-F238E27FC236}">
                <a16:creationId xmlns:a16="http://schemas.microsoft.com/office/drawing/2014/main" id="{0B691BD6-0D46-9E42-AE79-4D36150659CF}"/>
              </a:ext>
            </a:extLst>
          </p:cNvPr>
          <p:cNvSpPr>
            <a:spLocks noGrp="1"/>
          </p:cNvSpPr>
          <p:nvPr>
            <p:ph type="body" idx="1"/>
          </p:nvPr>
        </p:nvSpPr>
        <p:spPr>
          <a:xfrm>
            <a:off x="831851" y="2956561"/>
            <a:ext cx="10515600" cy="2208059"/>
          </a:xfrm>
          <a:prstGeom prst="rect">
            <a:avLst/>
          </a:prstGeom>
        </p:spPr>
        <p:txBody>
          <a:bodyPr/>
          <a:lstStyle>
            <a:lvl1pPr marL="0" indent="0">
              <a:buNone/>
              <a:defRPr sz="2400" b="0" i="0">
                <a:solidFill>
                  <a:schemeClr val="tx1">
                    <a:tint val="75000"/>
                  </a:schemeClr>
                </a:solidFill>
                <a:latin typeface="Montserrat" pitchFamily="2" charset="77"/>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s-ES" dirty="0"/>
              <a:t>Editar los estilos de texto del patrón
Segundo nivel
Tercer nivel
Cuarto nivel
Quinto nivel</a:t>
            </a:r>
            <a:endParaRPr lang="es-MX" dirty="0"/>
          </a:p>
        </p:txBody>
      </p:sp>
    </p:spTree>
    <p:extLst>
      <p:ext uri="{BB962C8B-B14F-4D97-AF65-F5344CB8AC3E}">
        <p14:creationId xmlns:p14="http://schemas.microsoft.com/office/powerpoint/2010/main" val="3442489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F6B79C-27DF-DA46-9B64-4E0256DA97D5}"/>
              </a:ext>
            </a:extLst>
          </p:cNvPr>
          <p:cNvSpPr>
            <a:spLocks noGrp="1"/>
          </p:cNvSpPr>
          <p:nvPr>
            <p:ph type="title"/>
          </p:nvPr>
        </p:nvSpPr>
        <p:spPr>
          <a:xfrm>
            <a:off x="839790" y="829783"/>
            <a:ext cx="5378130" cy="989648"/>
          </a:xfrm>
          <a:prstGeom prst="rect">
            <a:avLst/>
          </a:prstGeom>
        </p:spPr>
        <p:txBody>
          <a:bodyPr>
            <a:noAutofit/>
          </a:bodyPr>
          <a:lstStyle>
            <a:lvl1pPr>
              <a:defRPr sz="3200" b="1" i="0" cap="all" baseline="0">
                <a:solidFill>
                  <a:srgbClr val="6E152E"/>
                </a:solidFill>
                <a:latin typeface="Montserrat SemiBold" pitchFamily="2" charset="77"/>
              </a:defRPr>
            </a:lvl1pPr>
          </a:lstStyle>
          <a:p>
            <a:endParaRPr lang="es-MX" dirty="0"/>
          </a:p>
        </p:txBody>
      </p:sp>
      <p:sp>
        <p:nvSpPr>
          <p:cNvPr id="3" name="Marcador de texto 2">
            <a:extLst>
              <a:ext uri="{FF2B5EF4-FFF2-40B4-BE49-F238E27FC236}">
                <a16:creationId xmlns:a16="http://schemas.microsoft.com/office/drawing/2014/main" id="{8BC9834F-FDDC-E444-AA42-F599DEF8AFB7}"/>
              </a:ext>
            </a:extLst>
          </p:cNvPr>
          <p:cNvSpPr>
            <a:spLocks noGrp="1"/>
          </p:cNvSpPr>
          <p:nvPr>
            <p:ph type="body" idx="1"/>
          </p:nvPr>
        </p:nvSpPr>
        <p:spPr>
          <a:xfrm>
            <a:off x="839789" y="2036763"/>
            <a:ext cx="5682932" cy="823912"/>
          </a:xfrm>
          <a:prstGeom prst="rect">
            <a:avLst/>
          </a:prstGeom>
        </p:spPr>
        <p:txBody>
          <a:bodyPr anchor="b">
            <a:noAutofit/>
          </a:bodyPr>
          <a:lstStyle>
            <a:lvl1pPr marL="0" indent="0">
              <a:buNone/>
              <a:defRPr sz="2800" b="0" i="0">
                <a:solidFill>
                  <a:srgbClr val="404040"/>
                </a:solidFill>
                <a:latin typeface="Montserrat Medium" pitchFamily="2" charset="77"/>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endParaRPr lang="es-MX" dirty="0"/>
          </a:p>
        </p:txBody>
      </p:sp>
      <p:sp>
        <p:nvSpPr>
          <p:cNvPr id="4" name="Marcador de contenido 3">
            <a:extLst>
              <a:ext uri="{FF2B5EF4-FFF2-40B4-BE49-F238E27FC236}">
                <a16:creationId xmlns:a16="http://schemas.microsoft.com/office/drawing/2014/main" id="{E804EBD2-6E8F-DD4D-A7F0-B009AC0DF707}"/>
              </a:ext>
            </a:extLst>
          </p:cNvPr>
          <p:cNvSpPr>
            <a:spLocks noGrp="1"/>
          </p:cNvSpPr>
          <p:nvPr>
            <p:ph sz="half" idx="2"/>
          </p:nvPr>
        </p:nvSpPr>
        <p:spPr>
          <a:xfrm>
            <a:off x="839789" y="3072445"/>
            <a:ext cx="5682932" cy="2625727"/>
          </a:xfrm>
          <a:prstGeom prst="rect">
            <a:avLst/>
          </a:prstGeom>
        </p:spPr>
        <p:txBody>
          <a:bodyPr>
            <a:normAutofit/>
          </a:bodyPr>
          <a:lstStyle>
            <a:lvl1pPr>
              <a:defRPr sz="2400" b="0" i="0">
                <a:solidFill>
                  <a:srgbClr val="404040"/>
                </a:solidFill>
                <a:latin typeface="Montserrat Medium" pitchFamily="2" charset="77"/>
              </a:defRPr>
            </a:lvl1pPr>
          </a:lstStyle>
          <a:p>
            <a:r>
              <a:rPr lang="es-ES" dirty="0"/>
              <a:t>Editar los estilos de texto del patrón
Segundo nivel
Tercer nivel
Cuarto nivel
Quinto nivel</a:t>
            </a:r>
            <a:endParaRPr lang="es-MX" dirty="0"/>
          </a:p>
        </p:txBody>
      </p:sp>
      <p:sp>
        <p:nvSpPr>
          <p:cNvPr id="5" name="Marcador de texto 4">
            <a:extLst>
              <a:ext uri="{FF2B5EF4-FFF2-40B4-BE49-F238E27FC236}">
                <a16:creationId xmlns:a16="http://schemas.microsoft.com/office/drawing/2014/main" id="{0476336B-7889-A545-8051-B71747F39B6D}"/>
              </a:ext>
            </a:extLst>
          </p:cNvPr>
          <p:cNvSpPr>
            <a:spLocks noGrp="1"/>
          </p:cNvSpPr>
          <p:nvPr>
            <p:ph type="body" sz="quarter" idx="3"/>
          </p:nvPr>
        </p:nvSpPr>
        <p:spPr>
          <a:xfrm>
            <a:off x="7807960" y="2051684"/>
            <a:ext cx="3967480" cy="823912"/>
          </a:xfrm>
          <a:prstGeom prst="rect">
            <a:avLst/>
          </a:prstGeom>
        </p:spPr>
        <p:txBody>
          <a:bodyPr anchor="b">
            <a:noAutofit/>
          </a:bodyPr>
          <a:lstStyle>
            <a:lvl1pPr marL="0" indent="0">
              <a:buNone/>
              <a:defRPr sz="2800" b="0" i="0">
                <a:latin typeface="Montserrat Medium" pitchFamily="2" charset="77"/>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endParaRPr lang="es-MX" dirty="0"/>
          </a:p>
        </p:txBody>
      </p:sp>
      <p:sp>
        <p:nvSpPr>
          <p:cNvPr id="6" name="Marcador de contenido 5">
            <a:extLst>
              <a:ext uri="{FF2B5EF4-FFF2-40B4-BE49-F238E27FC236}">
                <a16:creationId xmlns:a16="http://schemas.microsoft.com/office/drawing/2014/main" id="{975D9E89-2F81-8E4E-8F00-6E2A93AE2FB2}"/>
              </a:ext>
            </a:extLst>
          </p:cNvPr>
          <p:cNvSpPr>
            <a:spLocks noGrp="1"/>
          </p:cNvSpPr>
          <p:nvPr>
            <p:ph sz="quarter" idx="4"/>
          </p:nvPr>
        </p:nvSpPr>
        <p:spPr>
          <a:xfrm>
            <a:off x="7807960" y="3072445"/>
            <a:ext cx="3967480" cy="2625727"/>
          </a:xfrm>
          <a:prstGeom prst="rect">
            <a:avLst/>
          </a:prstGeom>
        </p:spPr>
        <p:txBody>
          <a:bodyPr>
            <a:normAutofit/>
          </a:bodyPr>
          <a:lstStyle>
            <a:lvl1pPr>
              <a:defRPr sz="2400" b="0" i="0">
                <a:latin typeface="Montserrat Medium" pitchFamily="2" charset="77"/>
              </a:defRPr>
            </a:lvl1pPr>
          </a:lstStyle>
          <a:p>
            <a:r>
              <a:rPr lang="es-ES" dirty="0"/>
              <a:t>Editar los estilos de texto del patrón
Segundo nivel
Tercer nivel
Cuarto nivel
Quinto nivel</a:t>
            </a:r>
            <a:endParaRPr lang="es-MX" dirty="0"/>
          </a:p>
        </p:txBody>
      </p:sp>
      <p:sp>
        <p:nvSpPr>
          <p:cNvPr id="7" name="Marcador de fecha 6">
            <a:extLst>
              <a:ext uri="{FF2B5EF4-FFF2-40B4-BE49-F238E27FC236}">
                <a16:creationId xmlns:a16="http://schemas.microsoft.com/office/drawing/2014/main" id="{B5A9B9FE-8B4D-2C49-9079-B4D8CA369EB3}"/>
              </a:ext>
            </a:extLst>
          </p:cNvPr>
          <p:cNvSpPr>
            <a:spLocks noGrp="1"/>
          </p:cNvSpPr>
          <p:nvPr>
            <p:ph type="dt" sz="half" idx="10"/>
          </p:nvPr>
        </p:nvSpPr>
        <p:spPr/>
        <p:txBody>
          <a:bodyPr/>
          <a:lstStyle/>
          <a:p>
            <a:fld id="{62B8DF0E-90BF-EC4E-8934-156187A1162F}" type="datetimeFigureOut">
              <a:rPr lang="es-MX" smtClean="0"/>
              <a:t>25/01/2022</a:t>
            </a:fld>
            <a:endParaRPr lang="es-MX"/>
          </a:p>
        </p:txBody>
      </p:sp>
      <p:sp>
        <p:nvSpPr>
          <p:cNvPr id="8" name="Marcador de pie de página 7">
            <a:extLst>
              <a:ext uri="{FF2B5EF4-FFF2-40B4-BE49-F238E27FC236}">
                <a16:creationId xmlns:a16="http://schemas.microsoft.com/office/drawing/2014/main" id="{8BB4BDA2-120C-E14E-8684-F8383129C81B}"/>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918733FD-8434-2949-8A2A-43A2A44FCB2F}"/>
              </a:ext>
            </a:extLst>
          </p:cNvPr>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1610021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2BA57C4-7E93-7040-8A57-4BA7102B5448}"/>
              </a:ext>
            </a:extLst>
          </p:cNvPr>
          <p:cNvSpPr>
            <a:spLocks noGrp="1"/>
          </p:cNvSpPr>
          <p:nvPr>
            <p:ph sz="half" idx="1"/>
          </p:nvPr>
        </p:nvSpPr>
        <p:spPr>
          <a:xfrm>
            <a:off x="369653" y="2164080"/>
            <a:ext cx="4008847" cy="4012883"/>
          </a:xfrm>
          <a:prstGeom prst="rect">
            <a:avLst/>
          </a:prstGeom>
        </p:spPr>
        <p:txBody>
          <a:bodyPr/>
          <a:lstStyle>
            <a:lvl1pPr>
              <a:defRPr b="0" i="0">
                <a:latin typeface="Montserrat" pitchFamily="2" charset="77"/>
              </a:defRPr>
            </a:lvl1pPr>
          </a:lstStyle>
          <a:p>
            <a:r>
              <a:rPr lang="es-ES" dirty="0"/>
              <a:t>Editar los estilos de texto del patrón
Segundo nivel
Tercer nivel
Cuarto nivel
Quinto nivel</a:t>
            </a:r>
            <a:endParaRPr lang="es-MX" dirty="0"/>
          </a:p>
        </p:txBody>
      </p:sp>
      <p:sp>
        <p:nvSpPr>
          <p:cNvPr id="4" name="Marcador de contenido 3">
            <a:extLst>
              <a:ext uri="{FF2B5EF4-FFF2-40B4-BE49-F238E27FC236}">
                <a16:creationId xmlns:a16="http://schemas.microsoft.com/office/drawing/2014/main" id="{B58E4C7A-699F-8B48-881A-B5DA4F7729DB}"/>
              </a:ext>
            </a:extLst>
          </p:cNvPr>
          <p:cNvSpPr>
            <a:spLocks noGrp="1"/>
          </p:cNvSpPr>
          <p:nvPr>
            <p:ph sz="half" idx="2"/>
          </p:nvPr>
        </p:nvSpPr>
        <p:spPr>
          <a:xfrm>
            <a:off x="4996544" y="2164080"/>
            <a:ext cx="6357257" cy="4012883"/>
          </a:xfrm>
          <a:prstGeom prst="rect">
            <a:avLst/>
          </a:prstGeom>
        </p:spPr>
        <p:txBody>
          <a:bodyPr/>
          <a:lstStyle>
            <a:lvl1pPr>
              <a:defRPr b="0" i="0">
                <a:latin typeface="Montserrat" pitchFamily="2" charset="77"/>
              </a:defRPr>
            </a:lvl1pPr>
          </a:lstStyle>
          <a:p>
            <a:r>
              <a:rPr lang="es-ES" dirty="0"/>
              <a:t>Editar los estilos de texto del patrón
Segundo nivel
Tercer nivel
Cuarto nivel
Quinto nivel</a:t>
            </a:r>
            <a:endParaRPr lang="es-MX" dirty="0"/>
          </a:p>
        </p:txBody>
      </p:sp>
      <p:sp>
        <p:nvSpPr>
          <p:cNvPr id="5" name="Marcador de fecha 4">
            <a:extLst>
              <a:ext uri="{FF2B5EF4-FFF2-40B4-BE49-F238E27FC236}">
                <a16:creationId xmlns:a16="http://schemas.microsoft.com/office/drawing/2014/main" id="{7643D9A1-AF1A-5C49-9963-CA564481E9D2}"/>
              </a:ext>
            </a:extLst>
          </p:cNvPr>
          <p:cNvSpPr>
            <a:spLocks noGrp="1"/>
          </p:cNvSpPr>
          <p:nvPr>
            <p:ph type="dt" sz="half" idx="10"/>
          </p:nvPr>
        </p:nvSpPr>
        <p:spPr/>
        <p:txBody>
          <a:bodyPr/>
          <a:lstStyle>
            <a:lvl1pPr>
              <a:defRPr b="0" i="0">
                <a:latin typeface="Montserrat" pitchFamily="2" charset="77"/>
              </a:defRPr>
            </a:lvl1pPr>
          </a:lstStyle>
          <a:p>
            <a:fld id="{62B8DF0E-90BF-EC4E-8934-156187A1162F}" type="datetimeFigureOut">
              <a:rPr lang="es-MX" smtClean="0"/>
              <a:pPr/>
              <a:t>25/01/2022</a:t>
            </a:fld>
            <a:endParaRPr lang="es-MX"/>
          </a:p>
        </p:txBody>
      </p:sp>
      <p:sp>
        <p:nvSpPr>
          <p:cNvPr id="6" name="Marcador de pie de página 5">
            <a:extLst>
              <a:ext uri="{FF2B5EF4-FFF2-40B4-BE49-F238E27FC236}">
                <a16:creationId xmlns:a16="http://schemas.microsoft.com/office/drawing/2014/main" id="{189B1503-FEA8-AE42-A3F9-8B406AE3D36C}"/>
              </a:ext>
            </a:extLst>
          </p:cNvPr>
          <p:cNvSpPr>
            <a:spLocks noGrp="1"/>
          </p:cNvSpPr>
          <p:nvPr>
            <p:ph type="ftr" sz="quarter" idx="11"/>
          </p:nvPr>
        </p:nvSpPr>
        <p:spPr/>
        <p:txBody>
          <a:bodyPr/>
          <a:lstStyle>
            <a:lvl1pPr>
              <a:defRPr b="0" i="0">
                <a:latin typeface="Montserrat" pitchFamily="2" charset="77"/>
              </a:defRPr>
            </a:lvl1pPr>
          </a:lstStyle>
          <a:p>
            <a:endParaRPr lang="es-MX"/>
          </a:p>
        </p:txBody>
      </p:sp>
      <p:sp>
        <p:nvSpPr>
          <p:cNvPr id="7" name="Marcador de número de diapositiva 6">
            <a:extLst>
              <a:ext uri="{FF2B5EF4-FFF2-40B4-BE49-F238E27FC236}">
                <a16:creationId xmlns:a16="http://schemas.microsoft.com/office/drawing/2014/main" id="{B091CCD4-9468-2640-A697-0BC433441331}"/>
              </a:ext>
            </a:extLst>
          </p:cNvPr>
          <p:cNvSpPr>
            <a:spLocks noGrp="1"/>
          </p:cNvSpPr>
          <p:nvPr>
            <p:ph type="sldNum" sz="quarter" idx="12"/>
          </p:nvPr>
        </p:nvSpPr>
        <p:spPr/>
        <p:txBody>
          <a:bodyPr/>
          <a:lstStyle>
            <a:lvl1pPr>
              <a:defRPr b="0" i="0">
                <a:latin typeface="Montserrat" pitchFamily="2" charset="77"/>
              </a:defRPr>
            </a:lvl1pPr>
          </a:lstStyle>
          <a:p>
            <a:fld id="{C119739B-ACC7-1A4E-906B-A9546BA1AB75}" type="slidenum">
              <a:rPr lang="es-MX" smtClean="0"/>
              <a:pPr/>
              <a:t>‹Nº›</a:t>
            </a:fld>
            <a:endParaRPr lang="es-MX"/>
          </a:p>
        </p:txBody>
      </p:sp>
      <p:sp>
        <p:nvSpPr>
          <p:cNvPr id="12" name="Título 1">
            <a:extLst>
              <a:ext uri="{FF2B5EF4-FFF2-40B4-BE49-F238E27FC236}">
                <a16:creationId xmlns:a16="http://schemas.microsoft.com/office/drawing/2014/main" id="{29FCE891-2873-1849-A37C-A2CF6D30A712}"/>
              </a:ext>
            </a:extLst>
          </p:cNvPr>
          <p:cNvSpPr txBox="1">
            <a:spLocks/>
          </p:cNvSpPr>
          <p:nvPr userDrawn="1"/>
        </p:nvSpPr>
        <p:spPr>
          <a:xfrm>
            <a:off x="838200" y="1669777"/>
            <a:ext cx="10515600" cy="1325563"/>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400" b="0" i="0" kern="1200">
                <a:solidFill>
                  <a:srgbClr val="A42145"/>
                </a:solidFill>
                <a:latin typeface="Montserrat SemiBold" panose="00000700000000000000" pitchFamily="2" charset="0"/>
                <a:ea typeface="+mj-ea"/>
                <a:cs typeface="+mj-cs"/>
              </a:defRPr>
            </a:lvl1pPr>
          </a:lstStyle>
          <a:p>
            <a:endParaRPr lang="es-MX" sz="4400" dirty="0"/>
          </a:p>
        </p:txBody>
      </p:sp>
      <p:sp>
        <p:nvSpPr>
          <p:cNvPr id="16" name="Text Placeholder 15"/>
          <p:cNvSpPr>
            <a:spLocks noGrp="1"/>
          </p:cNvSpPr>
          <p:nvPr>
            <p:ph type="body" sz="quarter" idx="13" hasCustomPrompt="1"/>
          </p:nvPr>
        </p:nvSpPr>
        <p:spPr>
          <a:xfrm>
            <a:off x="370114" y="366714"/>
            <a:ext cx="4008847" cy="1303337"/>
          </a:xfrm>
          <a:prstGeom prst="rect">
            <a:avLst/>
          </a:prstGeom>
        </p:spPr>
        <p:txBody>
          <a:bodyPr>
            <a:normAutofit/>
          </a:bodyPr>
          <a:lstStyle>
            <a:lvl1pPr marL="0" indent="0">
              <a:buNone/>
              <a:defRPr sz="3200">
                <a:solidFill>
                  <a:srgbClr val="6E152E"/>
                </a:solidFill>
                <a:latin typeface="Montserrat SemiBold" panose="00000700000000000000" pitchFamily="2" charset="0"/>
              </a:defRPr>
            </a:lvl1pPr>
          </a:lstStyle>
          <a:p>
            <a:pPr lvl="0"/>
            <a:r>
              <a:rPr lang="en-US" dirty="0"/>
              <a:t>CLICK TO EDIT MASTER TEXT STYLES</a:t>
            </a:r>
          </a:p>
        </p:txBody>
      </p:sp>
    </p:spTree>
    <p:extLst>
      <p:ext uri="{BB962C8B-B14F-4D97-AF65-F5344CB8AC3E}">
        <p14:creationId xmlns:p14="http://schemas.microsoft.com/office/powerpoint/2010/main" val="2783656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Marcador de fecha 4">
            <a:extLst>
              <a:ext uri="{FF2B5EF4-FFF2-40B4-BE49-F238E27FC236}">
                <a16:creationId xmlns:a16="http://schemas.microsoft.com/office/drawing/2014/main" id="{2E5D9DB7-F1B2-3941-8B03-1576108DD803}"/>
              </a:ext>
            </a:extLst>
          </p:cNvPr>
          <p:cNvSpPr>
            <a:spLocks noGrp="1"/>
          </p:cNvSpPr>
          <p:nvPr>
            <p:ph type="dt" sz="half" idx="10"/>
          </p:nvPr>
        </p:nvSpPr>
        <p:spPr/>
        <p:txBody>
          <a:bodyPr/>
          <a:lstStyle/>
          <a:p>
            <a:fld id="{62B8DF0E-90BF-EC4E-8934-156187A1162F}" type="datetimeFigureOut">
              <a:rPr lang="es-MX" smtClean="0"/>
              <a:t>25/01/2022</a:t>
            </a:fld>
            <a:endParaRPr lang="es-MX"/>
          </a:p>
        </p:txBody>
      </p:sp>
      <p:sp>
        <p:nvSpPr>
          <p:cNvPr id="6" name="Marcador de pie de página 5">
            <a:extLst>
              <a:ext uri="{FF2B5EF4-FFF2-40B4-BE49-F238E27FC236}">
                <a16:creationId xmlns:a16="http://schemas.microsoft.com/office/drawing/2014/main" id="{6F695825-735B-B840-9E9D-D85D60F47FE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711505-64F3-3849-8F5B-1CE6842C2B00}"/>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9" name="Text Placeholder 9">
            <a:extLst>
              <a:ext uri="{FF2B5EF4-FFF2-40B4-BE49-F238E27FC236}">
                <a16:creationId xmlns:a16="http://schemas.microsoft.com/office/drawing/2014/main" id="{6102310E-A4CF-E948-B792-8AFA51838E3D}"/>
              </a:ext>
            </a:extLst>
          </p:cNvPr>
          <p:cNvSpPr>
            <a:spLocks noGrp="1"/>
          </p:cNvSpPr>
          <p:nvPr>
            <p:ph type="body" sz="quarter" idx="13" hasCustomPrompt="1"/>
          </p:nvPr>
        </p:nvSpPr>
        <p:spPr>
          <a:xfrm>
            <a:off x="1088397" y="2854447"/>
            <a:ext cx="10126721" cy="561931"/>
          </a:xfrm>
          <a:prstGeom prst="rect">
            <a:avLst/>
          </a:prstGeom>
        </p:spPr>
        <p:txBody>
          <a:bodyPr>
            <a:normAutofit/>
          </a:bodyPr>
          <a:lstStyle>
            <a:lvl1pPr marL="0" indent="0" algn="ctr">
              <a:buNone/>
              <a:defRPr sz="4000">
                <a:solidFill>
                  <a:srgbClr val="6E152E"/>
                </a:solidFill>
                <a:latin typeface="Montserrat SemiBold" panose="00000700000000000000" pitchFamily="2" charset="0"/>
              </a:defRPr>
            </a:lvl1pPr>
          </a:lstStyle>
          <a:p>
            <a:pPr lvl="0"/>
            <a:r>
              <a:rPr lang="en-US" dirty="0"/>
              <a:t>CLICK TO EDIT MASTER TEXT STYLES</a:t>
            </a:r>
          </a:p>
        </p:txBody>
      </p:sp>
    </p:spTree>
    <p:extLst>
      <p:ext uri="{BB962C8B-B14F-4D97-AF65-F5344CB8AC3E}">
        <p14:creationId xmlns:p14="http://schemas.microsoft.com/office/powerpoint/2010/main" val="3105193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Marcador de fecha 4">
            <a:extLst>
              <a:ext uri="{FF2B5EF4-FFF2-40B4-BE49-F238E27FC236}">
                <a16:creationId xmlns:a16="http://schemas.microsoft.com/office/drawing/2014/main" id="{2E5D9DB7-F1B2-3941-8B03-1576108DD803}"/>
              </a:ext>
            </a:extLst>
          </p:cNvPr>
          <p:cNvSpPr>
            <a:spLocks noGrp="1"/>
          </p:cNvSpPr>
          <p:nvPr>
            <p:ph type="dt" sz="half" idx="10"/>
          </p:nvPr>
        </p:nvSpPr>
        <p:spPr/>
        <p:txBody>
          <a:bodyPr/>
          <a:lstStyle/>
          <a:p>
            <a:fld id="{62B8DF0E-90BF-EC4E-8934-156187A1162F}" type="datetimeFigureOut">
              <a:rPr lang="es-MX" smtClean="0"/>
              <a:t>25/01/2022</a:t>
            </a:fld>
            <a:endParaRPr lang="es-MX"/>
          </a:p>
        </p:txBody>
      </p:sp>
      <p:sp>
        <p:nvSpPr>
          <p:cNvPr id="6" name="Marcador de pie de página 5">
            <a:extLst>
              <a:ext uri="{FF2B5EF4-FFF2-40B4-BE49-F238E27FC236}">
                <a16:creationId xmlns:a16="http://schemas.microsoft.com/office/drawing/2014/main" id="{6F695825-735B-B840-9E9D-D85D60F47FE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711505-64F3-3849-8F5B-1CE6842C2B00}"/>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9" name="Text Placeholder 9">
            <a:extLst>
              <a:ext uri="{FF2B5EF4-FFF2-40B4-BE49-F238E27FC236}">
                <a16:creationId xmlns:a16="http://schemas.microsoft.com/office/drawing/2014/main" id="{6102310E-A4CF-E948-B792-8AFA51838E3D}"/>
              </a:ext>
            </a:extLst>
          </p:cNvPr>
          <p:cNvSpPr>
            <a:spLocks noGrp="1"/>
          </p:cNvSpPr>
          <p:nvPr>
            <p:ph type="body" sz="quarter" idx="13" hasCustomPrompt="1"/>
          </p:nvPr>
        </p:nvSpPr>
        <p:spPr>
          <a:xfrm>
            <a:off x="1088397" y="2854447"/>
            <a:ext cx="10126721" cy="561931"/>
          </a:xfrm>
          <a:prstGeom prst="rect">
            <a:avLst/>
          </a:prstGeom>
        </p:spPr>
        <p:txBody>
          <a:bodyPr>
            <a:normAutofit/>
          </a:bodyPr>
          <a:lstStyle>
            <a:lvl1pPr marL="0" indent="0" algn="ctr">
              <a:buNone/>
              <a:defRPr sz="4000">
                <a:solidFill>
                  <a:srgbClr val="DEC9A2"/>
                </a:solidFill>
                <a:latin typeface="Montserrat SemiBold" panose="00000700000000000000" pitchFamily="2" charset="0"/>
              </a:defRPr>
            </a:lvl1pPr>
          </a:lstStyle>
          <a:p>
            <a:pPr lvl="0"/>
            <a:r>
              <a:rPr lang="en-US" dirty="0"/>
              <a:t>CLICK TO EDIT MASTER TEXT STYLES</a:t>
            </a:r>
          </a:p>
        </p:txBody>
      </p:sp>
    </p:spTree>
    <p:extLst>
      <p:ext uri="{BB962C8B-B14F-4D97-AF65-F5344CB8AC3E}">
        <p14:creationId xmlns:p14="http://schemas.microsoft.com/office/powerpoint/2010/main" val="3033497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6683DC7C-0DFD-A146-96AA-922A0BD91A73}"/>
              </a:ext>
            </a:extLst>
          </p:cNvPr>
          <p:cNvSpPr>
            <a:spLocks noGrp="1"/>
          </p:cNvSpPr>
          <p:nvPr>
            <p:ph type="dt" sz="half" idx="10"/>
          </p:nvPr>
        </p:nvSpPr>
        <p:spPr>
          <a:xfrm>
            <a:off x="893957" y="6356351"/>
            <a:ext cx="2743200" cy="365125"/>
          </a:xfrm>
        </p:spPr>
        <p:txBody>
          <a:bodyPr/>
          <a:lstStyle/>
          <a:p>
            <a:fld id="{62B8DF0E-90BF-EC4E-8934-156187A1162F}" type="datetimeFigureOut">
              <a:rPr lang="es-MX" smtClean="0"/>
              <a:t>25/01/2022</a:t>
            </a:fld>
            <a:endParaRPr lang="es-MX"/>
          </a:p>
        </p:txBody>
      </p:sp>
      <p:sp>
        <p:nvSpPr>
          <p:cNvPr id="4" name="Marcador de pie de página 3">
            <a:extLst>
              <a:ext uri="{FF2B5EF4-FFF2-40B4-BE49-F238E27FC236}">
                <a16:creationId xmlns:a16="http://schemas.microsoft.com/office/drawing/2014/main" id="{FF2200DE-3D26-A84D-8F5E-384E93FCFB61}"/>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09D56C6E-3E4E-2E4E-A2D6-8B0B5AAE2D00}"/>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10" name="Text Placeholder 9"/>
          <p:cNvSpPr>
            <a:spLocks noGrp="1"/>
          </p:cNvSpPr>
          <p:nvPr>
            <p:ph type="body" sz="quarter" idx="13" hasCustomPrompt="1"/>
          </p:nvPr>
        </p:nvSpPr>
        <p:spPr>
          <a:xfrm>
            <a:off x="1088397" y="2685543"/>
            <a:ext cx="10126721" cy="561931"/>
          </a:xfrm>
          <a:prstGeom prst="rect">
            <a:avLst/>
          </a:prstGeom>
        </p:spPr>
        <p:txBody>
          <a:bodyPr>
            <a:normAutofit/>
          </a:bodyPr>
          <a:lstStyle>
            <a:lvl1pPr marL="0" indent="0" algn="ctr">
              <a:buNone/>
              <a:defRPr sz="4000">
                <a:solidFill>
                  <a:srgbClr val="DEC9A2"/>
                </a:solidFill>
                <a:latin typeface="Montserrat SemiBold" panose="00000700000000000000" pitchFamily="2" charset="0"/>
              </a:defRPr>
            </a:lvl1pPr>
          </a:lstStyle>
          <a:p>
            <a:pPr lvl="0"/>
            <a:r>
              <a:rPr lang="en-US" dirty="0"/>
              <a:t>CLICK TO EDIT MASTER TEXT STYLES</a:t>
            </a:r>
          </a:p>
        </p:txBody>
      </p:sp>
      <p:sp>
        <p:nvSpPr>
          <p:cNvPr id="12" name="Text Placeholder 11"/>
          <p:cNvSpPr>
            <a:spLocks noGrp="1"/>
          </p:cNvSpPr>
          <p:nvPr>
            <p:ph type="body" sz="quarter" idx="14" hasCustomPrompt="1"/>
          </p:nvPr>
        </p:nvSpPr>
        <p:spPr>
          <a:xfrm>
            <a:off x="2592136" y="3429001"/>
            <a:ext cx="7119240" cy="658812"/>
          </a:xfrm>
          <a:prstGeom prst="rect">
            <a:avLst/>
          </a:prstGeom>
        </p:spPr>
        <p:txBody>
          <a:bodyPr>
            <a:noAutofit/>
          </a:bodyPr>
          <a:lstStyle>
            <a:lvl1pPr marL="0" indent="0" algn="ctr">
              <a:buNone/>
              <a:defRPr sz="2800">
                <a:solidFill>
                  <a:schemeClr val="bg1"/>
                </a:solidFill>
                <a:latin typeface="Montserrat Medium" panose="00000600000000000000" pitchFamily="2" charset="0"/>
              </a:defRPr>
            </a:lvl1pPr>
            <a:lvl2pPr>
              <a:defRPr sz="2800">
                <a:solidFill>
                  <a:schemeClr val="bg1"/>
                </a:solidFill>
                <a:latin typeface="Montserrat Medium" panose="00000600000000000000" pitchFamily="2" charset="0"/>
              </a:defRPr>
            </a:lvl2pPr>
            <a:lvl3pPr>
              <a:defRPr sz="2400">
                <a:solidFill>
                  <a:schemeClr val="bg1"/>
                </a:solidFill>
                <a:latin typeface="Montserrat Medium" panose="00000600000000000000" pitchFamily="2" charset="0"/>
              </a:defRPr>
            </a:lvl3pPr>
            <a:lvl4pPr>
              <a:defRPr sz="2000">
                <a:solidFill>
                  <a:schemeClr val="bg1"/>
                </a:solidFill>
                <a:latin typeface="Montserrat Medium" panose="00000600000000000000" pitchFamily="2" charset="0"/>
              </a:defRPr>
            </a:lvl4pPr>
            <a:lvl5pPr>
              <a:defRPr sz="2000">
                <a:solidFill>
                  <a:schemeClr val="bg1"/>
                </a:solidFill>
                <a:latin typeface="Montserrat Medium" panose="00000600000000000000" pitchFamily="2" charset="0"/>
              </a:defRPr>
            </a:lvl5pPr>
          </a:lstStyle>
          <a:p>
            <a:pPr lvl="0"/>
            <a:r>
              <a:rPr lang="en-US" dirty="0"/>
              <a:t>CLICK TO EDIT MASTER TEXT STYLES</a:t>
            </a:r>
          </a:p>
        </p:txBody>
      </p:sp>
    </p:spTree>
    <p:extLst>
      <p:ext uri="{BB962C8B-B14F-4D97-AF65-F5344CB8AC3E}">
        <p14:creationId xmlns:p14="http://schemas.microsoft.com/office/powerpoint/2010/main" val="3919091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87955F23-1D39-834E-A409-9AC17BD76844}"/>
              </a:ext>
            </a:extLst>
          </p:cNvPr>
          <p:cNvSpPr>
            <a:spLocks noGrp="1"/>
          </p:cNvSpPr>
          <p:nvPr>
            <p:ph type="dt" sz="half" idx="10"/>
          </p:nvPr>
        </p:nvSpPr>
        <p:spPr/>
        <p:txBody>
          <a:bodyPr/>
          <a:lstStyle/>
          <a:p>
            <a:fld id="{62B8DF0E-90BF-EC4E-8934-156187A1162F}" type="datetimeFigureOut">
              <a:rPr lang="es-MX" smtClean="0"/>
              <a:t>25/01/2022</a:t>
            </a:fld>
            <a:endParaRPr lang="es-MX"/>
          </a:p>
        </p:txBody>
      </p:sp>
      <p:sp>
        <p:nvSpPr>
          <p:cNvPr id="5" name="Marcador de pie de página 4">
            <a:extLst>
              <a:ext uri="{FF2B5EF4-FFF2-40B4-BE49-F238E27FC236}">
                <a16:creationId xmlns:a16="http://schemas.microsoft.com/office/drawing/2014/main" id="{BC415F7B-CE6E-6D4A-B5AB-BDDDCD956C2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AEF8AF7-5DF2-EB49-AC54-6BEB41FC7F07}"/>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12" name="Título 1">
            <a:extLst>
              <a:ext uri="{FF2B5EF4-FFF2-40B4-BE49-F238E27FC236}">
                <a16:creationId xmlns:a16="http://schemas.microsoft.com/office/drawing/2014/main" id="{D23CAB6B-7A5A-6B4E-A033-229957EF0369}"/>
              </a:ext>
            </a:extLst>
          </p:cNvPr>
          <p:cNvSpPr>
            <a:spLocks noGrp="1"/>
          </p:cNvSpPr>
          <p:nvPr>
            <p:ph type="title" hasCustomPrompt="1"/>
          </p:nvPr>
        </p:nvSpPr>
        <p:spPr>
          <a:xfrm>
            <a:off x="363220" y="1964531"/>
            <a:ext cx="11465560" cy="1325563"/>
          </a:xfrm>
          <a:prstGeom prst="rect">
            <a:avLst/>
          </a:prstGeom>
          <a:noFill/>
        </p:spPr>
        <p:txBody>
          <a:bodyPr/>
          <a:lstStyle>
            <a:lvl1pPr algn="ctr">
              <a:defRPr b="0" i="0">
                <a:solidFill>
                  <a:srgbClr val="6E152E"/>
                </a:solidFill>
                <a:latin typeface="Montserrat SemiBold" panose="00000700000000000000" pitchFamily="2" charset="0"/>
              </a:defRPr>
            </a:lvl1pPr>
          </a:lstStyle>
          <a:p>
            <a:r>
              <a:rPr lang="es-ES" dirty="0"/>
              <a:t>LOREM IPSUM</a:t>
            </a:r>
            <a:br>
              <a:rPr lang="es-ES" dirty="0"/>
            </a:br>
            <a:r>
              <a:rPr lang="es-ES" dirty="0"/>
              <a:t>LOREM IPSUM</a:t>
            </a:r>
            <a:endParaRPr lang="es-MX" dirty="0"/>
          </a:p>
        </p:txBody>
      </p:sp>
      <p:sp>
        <p:nvSpPr>
          <p:cNvPr id="13" name="Marcador de contenido 2">
            <a:extLst>
              <a:ext uri="{FF2B5EF4-FFF2-40B4-BE49-F238E27FC236}">
                <a16:creationId xmlns:a16="http://schemas.microsoft.com/office/drawing/2014/main" id="{C92E3075-A055-6542-91AB-F62814FD3EF7}"/>
              </a:ext>
            </a:extLst>
          </p:cNvPr>
          <p:cNvSpPr>
            <a:spLocks noGrp="1"/>
          </p:cNvSpPr>
          <p:nvPr>
            <p:ph idx="1" hasCustomPrompt="1"/>
          </p:nvPr>
        </p:nvSpPr>
        <p:spPr>
          <a:xfrm>
            <a:off x="363220" y="3429001"/>
            <a:ext cx="11465560" cy="1137921"/>
          </a:xfrm>
          <a:prstGeom prst="rect">
            <a:avLst/>
          </a:prstGeom>
        </p:spPr>
        <p:txBody>
          <a:bodyPr>
            <a:normAutofit/>
          </a:bodyPr>
          <a:lstStyle>
            <a:lvl1pPr marL="0" indent="0" algn="ctr">
              <a:buNone/>
              <a:defRPr sz="2400" b="0" i="0">
                <a:solidFill>
                  <a:srgbClr val="BC945A"/>
                </a:solidFill>
                <a:latin typeface="Montserrat SemiBold" panose="00000700000000000000" pitchFamily="2" charset="0"/>
              </a:defRPr>
            </a:lvl1pPr>
          </a:lstStyle>
          <a:p>
            <a:r>
              <a:rPr lang="es-ES" dirty="0"/>
              <a:t>LOREM IPSUM</a:t>
            </a:r>
          </a:p>
        </p:txBody>
      </p:sp>
    </p:spTree>
    <p:extLst>
      <p:ext uri="{BB962C8B-B14F-4D97-AF65-F5344CB8AC3E}">
        <p14:creationId xmlns:p14="http://schemas.microsoft.com/office/powerpoint/2010/main" val="2877643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A5DCD591-614A-7548-8788-7FD7534F105A}"/>
              </a:ext>
            </a:extLst>
          </p:cNvPr>
          <p:cNvSpPr>
            <a:spLocks noGrp="1"/>
          </p:cNvSpPr>
          <p:nvPr>
            <p:ph type="title" hasCustomPrompt="1"/>
          </p:nvPr>
        </p:nvSpPr>
        <p:spPr>
          <a:xfrm>
            <a:off x="5496560" y="996581"/>
            <a:ext cx="5720080" cy="2852737"/>
          </a:xfrm>
          <a:prstGeom prst="rect">
            <a:avLst/>
          </a:prstGeom>
        </p:spPr>
        <p:txBody>
          <a:bodyPr anchor="b">
            <a:noAutofit/>
          </a:bodyPr>
          <a:lstStyle>
            <a:lvl1pPr>
              <a:defRPr sz="4400" b="1" i="0">
                <a:solidFill>
                  <a:srgbClr val="6E152E"/>
                </a:solidFill>
                <a:latin typeface="Montserrat SemiBold" pitchFamily="2" charset="77"/>
              </a:defRPr>
            </a:lvl1pPr>
          </a:lstStyle>
          <a:p>
            <a:r>
              <a:rPr lang="es-ES" dirty="0"/>
              <a:t>HAGA CLIC PARA MODIFICAR EL ESTILO DE TÍTULO DEL PATRÓN</a:t>
            </a:r>
            <a:endParaRPr lang="es-MX" dirty="0"/>
          </a:p>
        </p:txBody>
      </p:sp>
      <p:sp>
        <p:nvSpPr>
          <p:cNvPr id="9" name="Marcador de fecha 3">
            <a:extLst>
              <a:ext uri="{FF2B5EF4-FFF2-40B4-BE49-F238E27FC236}">
                <a16:creationId xmlns:a16="http://schemas.microsoft.com/office/drawing/2014/main" id="{33049571-67D9-7C4A-95BE-A7944144561A}"/>
              </a:ext>
            </a:extLst>
          </p:cNvPr>
          <p:cNvSpPr>
            <a:spLocks noGrp="1"/>
          </p:cNvSpPr>
          <p:nvPr>
            <p:ph type="dt" sz="half" idx="10"/>
          </p:nvPr>
        </p:nvSpPr>
        <p:spPr>
          <a:xfrm>
            <a:off x="838200" y="6356351"/>
            <a:ext cx="2743200" cy="365125"/>
          </a:xfrm>
        </p:spPr>
        <p:txBody>
          <a:bodyPr/>
          <a:lstStyle/>
          <a:p>
            <a:fld id="{62B8DF0E-90BF-EC4E-8934-156187A1162F}" type="datetimeFigureOut">
              <a:rPr lang="es-MX" smtClean="0"/>
              <a:t>25/01/2022</a:t>
            </a:fld>
            <a:endParaRPr lang="es-MX"/>
          </a:p>
        </p:txBody>
      </p:sp>
      <p:sp>
        <p:nvSpPr>
          <p:cNvPr id="10" name="Marcador de pie de página 4">
            <a:extLst>
              <a:ext uri="{FF2B5EF4-FFF2-40B4-BE49-F238E27FC236}">
                <a16:creationId xmlns:a16="http://schemas.microsoft.com/office/drawing/2014/main" id="{4666AA57-9D0D-3640-9528-8B3DEDC6C971}"/>
              </a:ext>
            </a:extLst>
          </p:cNvPr>
          <p:cNvSpPr>
            <a:spLocks noGrp="1"/>
          </p:cNvSpPr>
          <p:nvPr>
            <p:ph type="ftr" sz="quarter" idx="11"/>
          </p:nvPr>
        </p:nvSpPr>
        <p:spPr>
          <a:xfrm>
            <a:off x="4038600" y="6356351"/>
            <a:ext cx="4114800" cy="365125"/>
          </a:xfrm>
        </p:spPr>
        <p:txBody>
          <a:bodyPr/>
          <a:lstStyle/>
          <a:p>
            <a:endParaRPr lang="es-MX"/>
          </a:p>
        </p:txBody>
      </p:sp>
      <p:sp>
        <p:nvSpPr>
          <p:cNvPr id="11" name="Marcador de número de diapositiva 5">
            <a:extLst>
              <a:ext uri="{FF2B5EF4-FFF2-40B4-BE49-F238E27FC236}">
                <a16:creationId xmlns:a16="http://schemas.microsoft.com/office/drawing/2014/main" id="{BFB13A88-D95D-D640-A28D-F449DDA4C908}"/>
              </a:ext>
            </a:extLst>
          </p:cNvPr>
          <p:cNvSpPr>
            <a:spLocks noGrp="1"/>
          </p:cNvSpPr>
          <p:nvPr>
            <p:ph type="sldNum" sz="quarter" idx="12"/>
          </p:nvPr>
        </p:nvSpPr>
        <p:spPr>
          <a:xfrm>
            <a:off x="8610600" y="6356351"/>
            <a:ext cx="2743200" cy="365125"/>
          </a:xfrm>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4038974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D4A1ADC4-8F9E-7348-816F-C00C9B82A7D0}"/>
              </a:ext>
            </a:extLst>
          </p:cNvPr>
          <p:cNvSpPr>
            <a:spLocks noGrp="1"/>
          </p:cNvSpPr>
          <p:nvPr>
            <p:ph type="dt" sz="half" idx="10"/>
          </p:nvPr>
        </p:nvSpPr>
        <p:spPr/>
        <p:txBody>
          <a:bodyPr/>
          <a:lstStyle/>
          <a:p>
            <a:fld id="{62B8DF0E-90BF-EC4E-8934-156187A1162F}" type="datetimeFigureOut">
              <a:rPr lang="es-MX" smtClean="0"/>
              <a:t>25/01/2022</a:t>
            </a:fld>
            <a:endParaRPr lang="es-MX"/>
          </a:p>
        </p:txBody>
      </p:sp>
      <p:sp>
        <p:nvSpPr>
          <p:cNvPr id="4" name="Marcador de pie de página 3">
            <a:extLst>
              <a:ext uri="{FF2B5EF4-FFF2-40B4-BE49-F238E27FC236}">
                <a16:creationId xmlns:a16="http://schemas.microsoft.com/office/drawing/2014/main" id="{8CB84907-060D-AF46-94EB-77E9E6992FD3}"/>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BBA9FE25-529C-C643-8C50-F8F91B5ABAA5}"/>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6" name="Título 1">
            <a:extLst>
              <a:ext uri="{FF2B5EF4-FFF2-40B4-BE49-F238E27FC236}">
                <a16:creationId xmlns:a16="http://schemas.microsoft.com/office/drawing/2014/main" id="{4F2DB6AC-9A7C-414E-AFE4-4F5933719B80}"/>
              </a:ext>
            </a:extLst>
          </p:cNvPr>
          <p:cNvSpPr>
            <a:spLocks noGrp="1"/>
          </p:cNvSpPr>
          <p:nvPr>
            <p:ph type="title" hasCustomPrompt="1"/>
          </p:nvPr>
        </p:nvSpPr>
        <p:spPr>
          <a:xfrm>
            <a:off x="381000" y="562928"/>
            <a:ext cx="11424920" cy="1060859"/>
          </a:xfrm>
          <a:prstGeom prst="rect">
            <a:avLst/>
          </a:prstGeom>
          <a:noFill/>
        </p:spPr>
        <p:txBody>
          <a:bodyPr/>
          <a:lstStyle>
            <a:lvl1pPr algn="l">
              <a:defRPr sz="4000" b="0" i="0">
                <a:solidFill>
                  <a:srgbClr val="6E152E"/>
                </a:solidFill>
                <a:latin typeface="Montserrat SemiBold" panose="00000700000000000000" pitchFamily="2" charset="0"/>
              </a:defRPr>
            </a:lvl1pPr>
          </a:lstStyle>
          <a:p>
            <a:r>
              <a:rPr lang="es-ES" dirty="0"/>
              <a:t>LOREM IPSUM</a:t>
            </a:r>
            <a:br>
              <a:rPr lang="es-ES" dirty="0"/>
            </a:br>
            <a:r>
              <a:rPr lang="es-ES" dirty="0"/>
              <a:t>LOREM IPSUM</a:t>
            </a:r>
            <a:endParaRPr lang="es-MX" dirty="0"/>
          </a:p>
        </p:txBody>
      </p:sp>
      <p:sp>
        <p:nvSpPr>
          <p:cNvPr id="7" name="Marcador de contenido 2">
            <a:extLst>
              <a:ext uri="{FF2B5EF4-FFF2-40B4-BE49-F238E27FC236}">
                <a16:creationId xmlns:a16="http://schemas.microsoft.com/office/drawing/2014/main" id="{2DC9B4D7-BCB7-EC4E-BF24-EDB3A3819008}"/>
              </a:ext>
            </a:extLst>
          </p:cNvPr>
          <p:cNvSpPr>
            <a:spLocks noGrp="1"/>
          </p:cNvSpPr>
          <p:nvPr>
            <p:ph idx="1" hasCustomPrompt="1"/>
          </p:nvPr>
        </p:nvSpPr>
        <p:spPr>
          <a:xfrm>
            <a:off x="381002" y="1865811"/>
            <a:ext cx="5532119" cy="4104323"/>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dirty="0"/>
              <a:t>Lorem ipsum</a:t>
            </a:r>
          </a:p>
        </p:txBody>
      </p:sp>
      <p:sp>
        <p:nvSpPr>
          <p:cNvPr id="8" name="Marcador de contenido 2">
            <a:extLst>
              <a:ext uri="{FF2B5EF4-FFF2-40B4-BE49-F238E27FC236}">
                <a16:creationId xmlns:a16="http://schemas.microsoft.com/office/drawing/2014/main" id="{71A72765-293D-3444-BD4D-E3F78760BD64}"/>
              </a:ext>
            </a:extLst>
          </p:cNvPr>
          <p:cNvSpPr>
            <a:spLocks noGrp="1"/>
          </p:cNvSpPr>
          <p:nvPr>
            <p:ph idx="13" hasCustomPrompt="1"/>
          </p:nvPr>
        </p:nvSpPr>
        <p:spPr>
          <a:xfrm>
            <a:off x="6233160" y="1865811"/>
            <a:ext cx="5572760" cy="4104323"/>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dirty="0"/>
              <a:t>Lorem ipsum</a:t>
            </a:r>
          </a:p>
        </p:txBody>
      </p:sp>
    </p:spTree>
    <p:extLst>
      <p:ext uri="{BB962C8B-B14F-4D97-AF65-F5344CB8AC3E}">
        <p14:creationId xmlns:p14="http://schemas.microsoft.com/office/powerpoint/2010/main" val="57844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CE891-2873-1849-A37C-A2CF6D30A712}"/>
              </a:ext>
            </a:extLst>
          </p:cNvPr>
          <p:cNvSpPr>
            <a:spLocks noGrp="1"/>
          </p:cNvSpPr>
          <p:nvPr>
            <p:ph type="title" hasCustomPrompt="1"/>
          </p:nvPr>
        </p:nvSpPr>
        <p:spPr>
          <a:xfrm>
            <a:off x="381000" y="562928"/>
            <a:ext cx="11424920" cy="1325563"/>
          </a:xfrm>
          <a:prstGeom prst="rect">
            <a:avLst/>
          </a:prstGeom>
          <a:noFill/>
        </p:spPr>
        <p:txBody>
          <a:bodyPr/>
          <a:lstStyle>
            <a:lvl1pPr algn="l">
              <a:defRPr sz="4000" b="0" i="0">
                <a:solidFill>
                  <a:srgbClr val="6E152E"/>
                </a:solidFill>
                <a:latin typeface="Montserrat SemiBold" panose="00000700000000000000" pitchFamily="2" charset="0"/>
              </a:defRPr>
            </a:lvl1pPr>
          </a:lstStyle>
          <a:p>
            <a:r>
              <a:rPr lang="es-ES" dirty="0"/>
              <a:t>LOREM IPSUM</a:t>
            </a:r>
            <a:br>
              <a:rPr lang="es-ES" dirty="0"/>
            </a:br>
            <a:r>
              <a:rPr lang="es-ES" dirty="0"/>
              <a:t>LOREM IPSUM</a:t>
            </a:r>
            <a:endParaRPr lang="es-MX" dirty="0"/>
          </a:p>
        </p:txBody>
      </p:sp>
      <p:sp>
        <p:nvSpPr>
          <p:cNvPr id="3" name="Marcador de contenido 2">
            <a:extLst>
              <a:ext uri="{FF2B5EF4-FFF2-40B4-BE49-F238E27FC236}">
                <a16:creationId xmlns:a16="http://schemas.microsoft.com/office/drawing/2014/main" id="{2FA68CFE-9BDE-AC4E-8BE5-D2C5E6BBFBD0}"/>
              </a:ext>
            </a:extLst>
          </p:cNvPr>
          <p:cNvSpPr>
            <a:spLocks noGrp="1"/>
          </p:cNvSpPr>
          <p:nvPr>
            <p:ph idx="1" hasCustomPrompt="1"/>
          </p:nvPr>
        </p:nvSpPr>
        <p:spPr>
          <a:xfrm>
            <a:off x="381002" y="2072640"/>
            <a:ext cx="5532119" cy="4104323"/>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dirty="0"/>
              <a:t>Lorem ipsum</a:t>
            </a:r>
          </a:p>
        </p:txBody>
      </p:sp>
      <p:sp>
        <p:nvSpPr>
          <p:cNvPr id="4" name="Marcador de fecha 3">
            <a:extLst>
              <a:ext uri="{FF2B5EF4-FFF2-40B4-BE49-F238E27FC236}">
                <a16:creationId xmlns:a16="http://schemas.microsoft.com/office/drawing/2014/main" id="{10925D57-13C7-9F4C-8624-F76047773ED5}"/>
              </a:ext>
            </a:extLst>
          </p:cNvPr>
          <p:cNvSpPr>
            <a:spLocks noGrp="1"/>
          </p:cNvSpPr>
          <p:nvPr>
            <p:ph type="dt" sz="half" idx="10"/>
          </p:nvPr>
        </p:nvSpPr>
        <p:spPr/>
        <p:txBody>
          <a:bodyPr/>
          <a:lstStyle/>
          <a:p>
            <a:fld id="{62B8DF0E-90BF-EC4E-8934-156187A1162F}" type="datetimeFigureOut">
              <a:rPr lang="es-MX" smtClean="0"/>
              <a:t>25/01/2022</a:t>
            </a:fld>
            <a:endParaRPr lang="es-MX"/>
          </a:p>
        </p:txBody>
      </p:sp>
      <p:sp>
        <p:nvSpPr>
          <p:cNvPr id="5" name="Marcador de pie de página 4">
            <a:extLst>
              <a:ext uri="{FF2B5EF4-FFF2-40B4-BE49-F238E27FC236}">
                <a16:creationId xmlns:a16="http://schemas.microsoft.com/office/drawing/2014/main" id="{D234E0C4-F0C1-0847-AC2A-7AC9F10BD5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57F4766-DB6B-3D42-A920-905F1728E9C3}"/>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7" name="Marcador de contenido 2">
            <a:extLst>
              <a:ext uri="{FF2B5EF4-FFF2-40B4-BE49-F238E27FC236}">
                <a16:creationId xmlns:a16="http://schemas.microsoft.com/office/drawing/2014/main" id="{34669C8D-E6AE-DD4A-AC37-D27A5118864B}"/>
              </a:ext>
            </a:extLst>
          </p:cNvPr>
          <p:cNvSpPr>
            <a:spLocks noGrp="1"/>
          </p:cNvSpPr>
          <p:nvPr>
            <p:ph idx="13" hasCustomPrompt="1"/>
          </p:nvPr>
        </p:nvSpPr>
        <p:spPr>
          <a:xfrm>
            <a:off x="6233160" y="2072640"/>
            <a:ext cx="5572760" cy="4104323"/>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dirty="0"/>
              <a:t>Lorem ipsum</a:t>
            </a:r>
          </a:p>
        </p:txBody>
      </p:sp>
    </p:spTree>
    <p:extLst>
      <p:ext uri="{BB962C8B-B14F-4D97-AF65-F5344CB8AC3E}">
        <p14:creationId xmlns:p14="http://schemas.microsoft.com/office/powerpoint/2010/main" val="2674647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CE891-2873-1849-A37C-A2CF6D30A712}"/>
              </a:ext>
            </a:extLst>
          </p:cNvPr>
          <p:cNvSpPr>
            <a:spLocks noGrp="1"/>
          </p:cNvSpPr>
          <p:nvPr>
            <p:ph type="title" hasCustomPrompt="1"/>
          </p:nvPr>
        </p:nvSpPr>
        <p:spPr>
          <a:xfrm>
            <a:off x="398780" y="568860"/>
            <a:ext cx="4155440" cy="1325563"/>
          </a:xfrm>
          <a:prstGeom prst="rect">
            <a:avLst/>
          </a:prstGeom>
          <a:noFill/>
        </p:spPr>
        <p:txBody>
          <a:bodyPr>
            <a:normAutofit/>
          </a:bodyPr>
          <a:lstStyle>
            <a:lvl1pPr algn="l">
              <a:defRPr sz="4000" b="0" i="0">
                <a:solidFill>
                  <a:srgbClr val="6E152E"/>
                </a:solidFill>
                <a:latin typeface="Montserrat SemiBold" panose="00000700000000000000" pitchFamily="2" charset="0"/>
              </a:defRPr>
            </a:lvl1pPr>
          </a:lstStyle>
          <a:p>
            <a:r>
              <a:rPr lang="es-ES" dirty="0"/>
              <a:t>LOREM IPSUM</a:t>
            </a:r>
            <a:br>
              <a:rPr lang="es-ES" dirty="0"/>
            </a:br>
            <a:r>
              <a:rPr lang="es-ES" dirty="0"/>
              <a:t>LOREM IPSUM</a:t>
            </a:r>
            <a:endParaRPr lang="es-MX" dirty="0"/>
          </a:p>
        </p:txBody>
      </p:sp>
      <p:sp>
        <p:nvSpPr>
          <p:cNvPr id="3" name="Marcador de contenido 2">
            <a:extLst>
              <a:ext uri="{FF2B5EF4-FFF2-40B4-BE49-F238E27FC236}">
                <a16:creationId xmlns:a16="http://schemas.microsoft.com/office/drawing/2014/main" id="{2FA68CFE-9BDE-AC4E-8BE5-D2C5E6BBFBD0}"/>
              </a:ext>
            </a:extLst>
          </p:cNvPr>
          <p:cNvSpPr>
            <a:spLocks noGrp="1"/>
          </p:cNvSpPr>
          <p:nvPr>
            <p:ph idx="1" hasCustomPrompt="1"/>
          </p:nvPr>
        </p:nvSpPr>
        <p:spPr>
          <a:xfrm>
            <a:off x="5029200" y="1825625"/>
            <a:ext cx="6324600" cy="4351339"/>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dirty="0"/>
              <a:t>Lorem ipsum</a:t>
            </a:r>
          </a:p>
        </p:txBody>
      </p:sp>
      <p:sp>
        <p:nvSpPr>
          <p:cNvPr id="4" name="Marcador de fecha 3">
            <a:extLst>
              <a:ext uri="{FF2B5EF4-FFF2-40B4-BE49-F238E27FC236}">
                <a16:creationId xmlns:a16="http://schemas.microsoft.com/office/drawing/2014/main" id="{10925D57-13C7-9F4C-8624-F76047773ED5}"/>
              </a:ext>
            </a:extLst>
          </p:cNvPr>
          <p:cNvSpPr>
            <a:spLocks noGrp="1"/>
          </p:cNvSpPr>
          <p:nvPr>
            <p:ph type="dt" sz="half" idx="10"/>
          </p:nvPr>
        </p:nvSpPr>
        <p:spPr/>
        <p:txBody>
          <a:bodyPr/>
          <a:lstStyle/>
          <a:p>
            <a:fld id="{62B8DF0E-90BF-EC4E-8934-156187A1162F}" type="datetimeFigureOut">
              <a:rPr lang="es-MX" smtClean="0"/>
              <a:t>25/01/2022</a:t>
            </a:fld>
            <a:endParaRPr lang="es-MX"/>
          </a:p>
        </p:txBody>
      </p:sp>
      <p:sp>
        <p:nvSpPr>
          <p:cNvPr id="5" name="Marcador de pie de página 4">
            <a:extLst>
              <a:ext uri="{FF2B5EF4-FFF2-40B4-BE49-F238E27FC236}">
                <a16:creationId xmlns:a16="http://schemas.microsoft.com/office/drawing/2014/main" id="{D234E0C4-F0C1-0847-AC2A-7AC9F10BD5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57F4766-DB6B-3D42-A920-905F1728E9C3}"/>
              </a:ext>
            </a:extLst>
          </p:cNvPr>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4065365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CE891-2873-1849-A37C-A2CF6D30A712}"/>
              </a:ext>
            </a:extLst>
          </p:cNvPr>
          <p:cNvSpPr>
            <a:spLocks noGrp="1"/>
          </p:cNvSpPr>
          <p:nvPr>
            <p:ph type="title" hasCustomPrompt="1"/>
          </p:nvPr>
        </p:nvSpPr>
        <p:spPr>
          <a:xfrm>
            <a:off x="426720" y="555683"/>
            <a:ext cx="4114800" cy="1029144"/>
          </a:xfrm>
          <a:prstGeom prst="rect">
            <a:avLst/>
          </a:prstGeom>
          <a:noFill/>
        </p:spPr>
        <p:txBody>
          <a:bodyPr>
            <a:noAutofit/>
          </a:bodyPr>
          <a:lstStyle>
            <a:lvl1pPr algn="l">
              <a:defRPr sz="4000" b="0" i="0">
                <a:solidFill>
                  <a:srgbClr val="6E152E"/>
                </a:solidFill>
                <a:latin typeface="Montserrat SemiBold" panose="00000700000000000000" pitchFamily="2" charset="0"/>
              </a:defRPr>
            </a:lvl1pPr>
          </a:lstStyle>
          <a:p>
            <a:r>
              <a:rPr lang="es-ES" dirty="0"/>
              <a:t>LOREM IPSUM</a:t>
            </a:r>
            <a:br>
              <a:rPr lang="es-ES" dirty="0"/>
            </a:br>
            <a:r>
              <a:rPr lang="es-ES" dirty="0"/>
              <a:t>LOREM IPSUM</a:t>
            </a:r>
            <a:endParaRPr lang="es-MX" dirty="0"/>
          </a:p>
        </p:txBody>
      </p:sp>
      <p:sp>
        <p:nvSpPr>
          <p:cNvPr id="3" name="Marcador de contenido 2">
            <a:extLst>
              <a:ext uri="{FF2B5EF4-FFF2-40B4-BE49-F238E27FC236}">
                <a16:creationId xmlns:a16="http://schemas.microsoft.com/office/drawing/2014/main" id="{2FA68CFE-9BDE-AC4E-8BE5-D2C5E6BBFBD0}"/>
              </a:ext>
            </a:extLst>
          </p:cNvPr>
          <p:cNvSpPr>
            <a:spLocks noGrp="1"/>
          </p:cNvSpPr>
          <p:nvPr>
            <p:ph idx="1" hasCustomPrompt="1"/>
          </p:nvPr>
        </p:nvSpPr>
        <p:spPr>
          <a:xfrm>
            <a:off x="4988560" y="1825625"/>
            <a:ext cx="6365240" cy="4351339"/>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dirty="0"/>
              <a:t>Lorem ipsum</a:t>
            </a:r>
          </a:p>
        </p:txBody>
      </p:sp>
      <p:sp>
        <p:nvSpPr>
          <p:cNvPr id="4" name="Marcador de fecha 3">
            <a:extLst>
              <a:ext uri="{FF2B5EF4-FFF2-40B4-BE49-F238E27FC236}">
                <a16:creationId xmlns:a16="http://schemas.microsoft.com/office/drawing/2014/main" id="{10925D57-13C7-9F4C-8624-F76047773ED5}"/>
              </a:ext>
            </a:extLst>
          </p:cNvPr>
          <p:cNvSpPr>
            <a:spLocks noGrp="1"/>
          </p:cNvSpPr>
          <p:nvPr>
            <p:ph type="dt" sz="half" idx="10"/>
          </p:nvPr>
        </p:nvSpPr>
        <p:spPr/>
        <p:txBody>
          <a:bodyPr/>
          <a:lstStyle/>
          <a:p>
            <a:fld id="{62B8DF0E-90BF-EC4E-8934-156187A1162F}" type="datetimeFigureOut">
              <a:rPr lang="es-MX" smtClean="0"/>
              <a:t>25/01/2022</a:t>
            </a:fld>
            <a:endParaRPr lang="es-MX"/>
          </a:p>
        </p:txBody>
      </p:sp>
      <p:sp>
        <p:nvSpPr>
          <p:cNvPr id="5" name="Marcador de pie de página 4">
            <a:extLst>
              <a:ext uri="{FF2B5EF4-FFF2-40B4-BE49-F238E27FC236}">
                <a16:creationId xmlns:a16="http://schemas.microsoft.com/office/drawing/2014/main" id="{D234E0C4-F0C1-0847-AC2A-7AC9F10BD5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57F4766-DB6B-3D42-A920-905F1728E9C3}"/>
              </a:ext>
            </a:extLst>
          </p:cNvPr>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2338441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CE891-2873-1849-A37C-A2CF6D30A712}"/>
              </a:ext>
            </a:extLst>
          </p:cNvPr>
          <p:cNvSpPr>
            <a:spLocks noGrp="1"/>
          </p:cNvSpPr>
          <p:nvPr>
            <p:ph type="title" hasCustomPrompt="1"/>
          </p:nvPr>
        </p:nvSpPr>
        <p:spPr>
          <a:xfrm>
            <a:off x="274318" y="578803"/>
            <a:ext cx="4036423" cy="1260475"/>
          </a:xfrm>
          <a:prstGeom prst="rect">
            <a:avLst/>
          </a:prstGeom>
          <a:noFill/>
        </p:spPr>
        <p:txBody>
          <a:bodyPr>
            <a:normAutofit/>
          </a:bodyPr>
          <a:lstStyle>
            <a:lvl1pPr algn="l">
              <a:defRPr sz="3900" b="0" i="0">
                <a:solidFill>
                  <a:srgbClr val="6E152E"/>
                </a:solidFill>
                <a:latin typeface="Montserrat SemiBold" panose="00000700000000000000" pitchFamily="2" charset="0"/>
              </a:defRPr>
            </a:lvl1pPr>
          </a:lstStyle>
          <a:p>
            <a:r>
              <a:rPr lang="es-ES" dirty="0"/>
              <a:t>LOREM IPSUM</a:t>
            </a:r>
            <a:endParaRPr lang="es-MX" dirty="0"/>
          </a:p>
        </p:txBody>
      </p:sp>
      <p:sp>
        <p:nvSpPr>
          <p:cNvPr id="3" name="Marcador de contenido 2">
            <a:extLst>
              <a:ext uri="{FF2B5EF4-FFF2-40B4-BE49-F238E27FC236}">
                <a16:creationId xmlns:a16="http://schemas.microsoft.com/office/drawing/2014/main" id="{2FA68CFE-9BDE-AC4E-8BE5-D2C5E6BBFBD0}"/>
              </a:ext>
            </a:extLst>
          </p:cNvPr>
          <p:cNvSpPr>
            <a:spLocks noGrp="1"/>
          </p:cNvSpPr>
          <p:nvPr>
            <p:ph idx="1" hasCustomPrompt="1"/>
          </p:nvPr>
        </p:nvSpPr>
        <p:spPr>
          <a:xfrm>
            <a:off x="4785360" y="1209041"/>
            <a:ext cx="6568440" cy="4967923"/>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dirty="0"/>
              <a:t>Lorem ipsum</a:t>
            </a:r>
          </a:p>
        </p:txBody>
      </p:sp>
      <p:sp>
        <p:nvSpPr>
          <p:cNvPr id="4" name="Marcador de fecha 3">
            <a:extLst>
              <a:ext uri="{FF2B5EF4-FFF2-40B4-BE49-F238E27FC236}">
                <a16:creationId xmlns:a16="http://schemas.microsoft.com/office/drawing/2014/main" id="{10925D57-13C7-9F4C-8624-F76047773ED5}"/>
              </a:ext>
            </a:extLst>
          </p:cNvPr>
          <p:cNvSpPr>
            <a:spLocks noGrp="1"/>
          </p:cNvSpPr>
          <p:nvPr>
            <p:ph type="dt" sz="half" idx="10"/>
          </p:nvPr>
        </p:nvSpPr>
        <p:spPr/>
        <p:txBody>
          <a:bodyPr/>
          <a:lstStyle/>
          <a:p>
            <a:fld id="{62B8DF0E-90BF-EC4E-8934-156187A1162F}" type="datetimeFigureOut">
              <a:rPr lang="es-MX" smtClean="0"/>
              <a:t>25/01/2022</a:t>
            </a:fld>
            <a:endParaRPr lang="es-MX"/>
          </a:p>
        </p:txBody>
      </p:sp>
      <p:sp>
        <p:nvSpPr>
          <p:cNvPr id="5" name="Marcador de pie de página 4">
            <a:extLst>
              <a:ext uri="{FF2B5EF4-FFF2-40B4-BE49-F238E27FC236}">
                <a16:creationId xmlns:a16="http://schemas.microsoft.com/office/drawing/2014/main" id="{D234E0C4-F0C1-0847-AC2A-7AC9F10BD5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57F4766-DB6B-3D42-A920-905F1728E9C3}"/>
              </a:ext>
            </a:extLst>
          </p:cNvPr>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3438024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A5DCD591-614A-7548-8788-7FD7534F105A}"/>
              </a:ext>
            </a:extLst>
          </p:cNvPr>
          <p:cNvSpPr>
            <a:spLocks noGrp="1"/>
          </p:cNvSpPr>
          <p:nvPr>
            <p:ph type="title" hasCustomPrompt="1"/>
          </p:nvPr>
        </p:nvSpPr>
        <p:spPr>
          <a:xfrm>
            <a:off x="831850" y="784707"/>
            <a:ext cx="10521951" cy="1806095"/>
          </a:xfrm>
          <a:prstGeom prst="rect">
            <a:avLst/>
          </a:prstGeom>
        </p:spPr>
        <p:txBody>
          <a:bodyPr anchor="b">
            <a:normAutofit/>
          </a:bodyPr>
          <a:lstStyle>
            <a:lvl1pPr algn="ctr">
              <a:defRPr sz="4400" b="1" i="0">
                <a:solidFill>
                  <a:srgbClr val="6E152E"/>
                </a:solidFill>
                <a:latin typeface="Montserrat SemiBold" pitchFamily="2" charset="77"/>
              </a:defRPr>
            </a:lvl1pPr>
          </a:lstStyle>
          <a:p>
            <a:r>
              <a:rPr lang="es-ES" dirty="0"/>
              <a:t>HAGA CLIC PARA MODIFICAR EL ESTILO DE TÍTULO DEL PATRÓN</a:t>
            </a:r>
            <a:endParaRPr lang="es-MX" dirty="0"/>
          </a:p>
        </p:txBody>
      </p:sp>
      <p:sp>
        <p:nvSpPr>
          <p:cNvPr id="8" name="Marcador de texto 2">
            <a:extLst>
              <a:ext uri="{FF2B5EF4-FFF2-40B4-BE49-F238E27FC236}">
                <a16:creationId xmlns:a16="http://schemas.microsoft.com/office/drawing/2014/main" id="{3A54153E-355E-3C40-B508-5337B24D63B2}"/>
              </a:ext>
            </a:extLst>
          </p:cNvPr>
          <p:cNvSpPr>
            <a:spLocks noGrp="1"/>
          </p:cNvSpPr>
          <p:nvPr>
            <p:ph type="body" idx="1"/>
          </p:nvPr>
        </p:nvSpPr>
        <p:spPr>
          <a:xfrm>
            <a:off x="831851" y="2956561"/>
            <a:ext cx="10515600" cy="2208059"/>
          </a:xfrm>
          <a:prstGeom prst="rect">
            <a:avLst/>
          </a:prstGeom>
        </p:spPr>
        <p:txBody>
          <a:bodyPr/>
          <a:lstStyle>
            <a:lvl1pPr marL="0" indent="0">
              <a:buNone/>
              <a:defRPr sz="2400" b="0" i="0">
                <a:solidFill>
                  <a:schemeClr val="tx1">
                    <a:tint val="75000"/>
                  </a:schemeClr>
                </a:solidFill>
                <a:latin typeface="Montserrat" pitchFamily="2" charset="77"/>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s-ES" dirty="0"/>
              <a:t>Editar los estilos de texto del patrón
Segundo nivel
Tercer nivel
Cuarto nivel
Quinto nivel</a:t>
            </a:r>
            <a:endParaRPr lang="es-MX" dirty="0"/>
          </a:p>
        </p:txBody>
      </p:sp>
      <p:sp>
        <p:nvSpPr>
          <p:cNvPr id="9" name="Marcador de fecha 3">
            <a:extLst>
              <a:ext uri="{FF2B5EF4-FFF2-40B4-BE49-F238E27FC236}">
                <a16:creationId xmlns:a16="http://schemas.microsoft.com/office/drawing/2014/main" id="{33049571-67D9-7C4A-95BE-A7944144561A}"/>
              </a:ext>
            </a:extLst>
          </p:cNvPr>
          <p:cNvSpPr>
            <a:spLocks noGrp="1"/>
          </p:cNvSpPr>
          <p:nvPr>
            <p:ph type="dt" sz="half" idx="10"/>
          </p:nvPr>
        </p:nvSpPr>
        <p:spPr>
          <a:xfrm>
            <a:off x="838200" y="6356351"/>
            <a:ext cx="2743200" cy="365125"/>
          </a:xfrm>
        </p:spPr>
        <p:txBody>
          <a:bodyPr/>
          <a:lstStyle/>
          <a:p>
            <a:fld id="{62B8DF0E-90BF-EC4E-8934-156187A1162F}" type="datetimeFigureOut">
              <a:rPr lang="es-MX" smtClean="0"/>
              <a:t>25/01/2022</a:t>
            </a:fld>
            <a:endParaRPr lang="es-MX"/>
          </a:p>
        </p:txBody>
      </p:sp>
      <p:sp>
        <p:nvSpPr>
          <p:cNvPr id="10" name="Marcador de pie de página 4">
            <a:extLst>
              <a:ext uri="{FF2B5EF4-FFF2-40B4-BE49-F238E27FC236}">
                <a16:creationId xmlns:a16="http://schemas.microsoft.com/office/drawing/2014/main" id="{4666AA57-9D0D-3640-9528-8B3DEDC6C971}"/>
              </a:ext>
            </a:extLst>
          </p:cNvPr>
          <p:cNvSpPr>
            <a:spLocks noGrp="1"/>
          </p:cNvSpPr>
          <p:nvPr>
            <p:ph type="ftr" sz="quarter" idx="11"/>
          </p:nvPr>
        </p:nvSpPr>
        <p:spPr>
          <a:xfrm>
            <a:off x="4038600" y="6356351"/>
            <a:ext cx="4114800" cy="365125"/>
          </a:xfrm>
        </p:spPr>
        <p:txBody>
          <a:bodyPr/>
          <a:lstStyle/>
          <a:p>
            <a:endParaRPr lang="es-MX"/>
          </a:p>
        </p:txBody>
      </p:sp>
      <p:sp>
        <p:nvSpPr>
          <p:cNvPr id="11" name="Marcador de número de diapositiva 5">
            <a:extLst>
              <a:ext uri="{FF2B5EF4-FFF2-40B4-BE49-F238E27FC236}">
                <a16:creationId xmlns:a16="http://schemas.microsoft.com/office/drawing/2014/main" id="{BFB13A88-D95D-D640-A28D-F449DDA4C908}"/>
              </a:ext>
            </a:extLst>
          </p:cNvPr>
          <p:cNvSpPr>
            <a:spLocks noGrp="1"/>
          </p:cNvSpPr>
          <p:nvPr>
            <p:ph type="sldNum" sz="quarter" idx="12"/>
          </p:nvPr>
        </p:nvSpPr>
        <p:spPr>
          <a:xfrm>
            <a:off x="8610600" y="6356351"/>
            <a:ext cx="2743200" cy="365125"/>
          </a:xfrm>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2733086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1A6CB96C-1C06-3B44-8615-D726F4477E8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8DF0E-90BF-EC4E-8934-156187A1162F}" type="datetimeFigureOut">
              <a:rPr lang="es-MX" smtClean="0"/>
              <a:t>25/01/2022</a:t>
            </a:fld>
            <a:endParaRPr lang="es-MX"/>
          </a:p>
        </p:txBody>
      </p:sp>
      <p:sp>
        <p:nvSpPr>
          <p:cNvPr id="5" name="Marcador de pie de página 4">
            <a:extLst>
              <a:ext uri="{FF2B5EF4-FFF2-40B4-BE49-F238E27FC236}">
                <a16:creationId xmlns:a16="http://schemas.microsoft.com/office/drawing/2014/main" id="{113D1A4B-ADA7-7043-82FA-F7032EB1772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6802CF53-648D-B74F-A473-B4CC8BB23A51}"/>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9739B-ACC7-1A4E-906B-A9546BA1AB75}" type="slidenum">
              <a:rPr lang="es-MX" smtClean="0"/>
              <a:t>‹Nº›</a:t>
            </a:fld>
            <a:endParaRPr lang="es-MX"/>
          </a:p>
        </p:txBody>
      </p:sp>
    </p:spTree>
    <p:extLst>
      <p:ext uri="{BB962C8B-B14F-4D97-AF65-F5344CB8AC3E}">
        <p14:creationId xmlns:p14="http://schemas.microsoft.com/office/powerpoint/2010/main" val="1828472170"/>
      </p:ext>
    </p:extLst>
  </p:cSld>
  <p:clrMap bg1="lt1" tx1="dk1" bg2="lt2" tx2="dk2" accent1="accent1" accent2="accent2" accent3="accent3" accent4="accent4" accent5="accent5" accent6="accent6" hlink="hlink" folHlink="folHlink"/>
  <p:sldLayoutIdLst>
    <p:sldLayoutId id="2147483669" r:id="rId1"/>
    <p:sldLayoutId id="2147483660" r:id="rId2"/>
    <p:sldLayoutId id="2147483664" r:id="rId3"/>
    <p:sldLayoutId id="2147483672" r:id="rId4"/>
    <p:sldLayoutId id="2147483650" r:id="rId5"/>
    <p:sldLayoutId id="2147483666" r:id="rId6"/>
    <p:sldLayoutId id="2147483667" r:id="rId7"/>
    <p:sldLayoutId id="2147483668" r:id="rId8"/>
    <p:sldLayoutId id="2147483663" r:id="rId9"/>
    <p:sldLayoutId id="2147483651" r:id="rId10"/>
    <p:sldLayoutId id="2147483653" r:id="rId11"/>
    <p:sldLayoutId id="2147483652" r:id="rId12"/>
    <p:sldLayoutId id="2147483656" r:id="rId13"/>
    <p:sldLayoutId id="2147483673" r:id="rId14"/>
    <p:sldLayoutId id="2147483654" r:id="rId1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93839E-42C7-C646-B6FF-4197C8741DFB}"/>
              </a:ext>
            </a:extLst>
          </p:cNvPr>
          <p:cNvSpPr>
            <a:spLocks noGrp="1"/>
          </p:cNvSpPr>
          <p:nvPr>
            <p:ph type="title"/>
          </p:nvPr>
        </p:nvSpPr>
        <p:spPr/>
        <p:txBody>
          <a:bodyPr/>
          <a:lstStyle/>
          <a:p>
            <a:r>
              <a:rPr lang="es-MX" dirty="0"/>
              <a:t>TÍTULO DE</a:t>
            </a:r>
            <a:br>
              <a:rPr lang="es-MX" dirty="0"/>
            </a:br>
            <a:r>
              <a:rPr lang="es-MX" dirty="0"/>
              <a:t>PRESENTACIÓN</a:t>
            </a:r>
          </a:p>
        </p:txBody>
      </p:sp>
      <p:sp>
        <p:nvSpPr>
          <p:cNvPr id="3" name="Marcador de contenido 2">
            <a:extLst>
              <a:ext uri="{FF2B5EF4-FFF2-40B4-BE49-F238E27FC236}">
                <a16:creationId xmlns:a16="http://schemas.microsoft.com/office/drawing/2014/main" id="{1030C26F-05D6-3E42-AC4F-B7CE78B0F1EB}"/>
              </a:ext>
            </a:extLst>
          </p:cNvPr>
          <p:cNvSpPr>
            <a:spLocks noGrp="1"/>
          </p:cNvSpPr>
          <p:nvPr>
            <p:ph idx="1"/>
          </p:nvPr>
        </p:nvSpPr>
        <p:spPr/>
        <p:txBody>
          <a:bodyPr/>
          <a:lstStyle/>
          <a:p>
            <a:r>
              <a:rPr lang="es-MX" dirty="0"/>
              <a:t>SUBTÍTULO DE LA PRESENTACIÓN</a:t>
            </a:r>
          </a:p>
        </p:txBody>
      </p:sp>
      <p:pic>
        <p:nvPicPr>
          <p:cNvPr id="13" name="Imagen 12">
            <a:extLst>
              <a:ext uri="{FF2B5EF4-FFF2-40B4-BE49-F238E27FC236}">
                <a16:creationId xmlns:a16="http://schemas.microsoft.com/office/drawing/2014/main" id="{6D71E830-483B-0E4D-858C-7DCA12633C21}"/>
              </a:ext>
            </a:extLst>
          </p:cNvPr>
          <p:cNvPicPr>
            <a:picLocks noChangeAspect="1"/>
          </p:cNvPicPr>
          <p:nvPr/>
        </p:nvPicPr>
        <p:blipFill>
          <a:blip r:embed="rId2"/>
          <a:stretch>
            <a:fillRect/>
          </a:stretch>
        </p:blipFill>
        <p:spPr>
          <a:xfrm>
            <a:off x="5009261" y="4966255"/>
            <a:ext cx="0" cy="0"/>
          </a:xfrm>
          <a:prstGeom prst="rect">
            <a:avLst/>
          </a:prstGeom>
        </p:spPr>
      </p:pic>
      <p:pic>
        <p:nvPicPr>
          <p:cNvPr id="6" name="Imagen 5" descr="LogoConacyt blanc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350" y="5726115"/>
            <a:ext cx="3173435" cy="929728"/>
          </a:xfrm>
          <a:prstGeom prst="rect">
            <a:avLst/>
          </a:prstGeom>
        </p:spPr>
      </p:pic>
    </p:spTree>
    <p:extLst>
      <p:ext uri="{BB962C8B-B14F-4D97-AF65-F5344CB8AC3E}">
        <p14:creationId xmlns:p14="http://schemas.microsoft.com/office/powerpoint/2010/main" val="362104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85E53A-AE20-6547-A1EE-1E553B4D33D2}"/>
              </a:ext>
            </a:extLst>
          </p:cNvPr>
          <p:cNvSpPr>
            <a:spLocks noGrp="1"/>
          </p:cNvSpPr>
          <p:nvPr>
            <p:ph type="title"/>
          </p:nvPr>
        </p:nvSpPr>
        <p:spPr/>
        <p:txBody>
          <a:bodyPr/>
          <a:lstStyle/>
          <a:p>
            <a:r>
              <a:rPr lang="es-MX" dirty="0"/>
              <a:t>EJEMPLO DE CONTENIDO ACOMODO</a:t>
            </a:r>
            <a:br>
              <a:rPr lang="es-MX" dirty="0"/>
            </a:br>
            <a:r>
              <a:rPr lang="es-MX" dirty="0"/>
              <a:t>CORRECTO</a:t>
            </a:r>
          </a:p>
        </p:txBody>
      </p:sp>
      <p:sp>
        <p:nvSpPr>
          <p:cNvPr id="3" name="Marcador de contenido 2">
            <a:extLst>
              <a:ext uri="{FF2B5EF4-FFF2-40B4-BE49-F238E27FC236}">
                <a16:creationId xmlns:a16="http://schemas.microsoft.com/office/drawing/2014/main" id="{4B639BD9-C698-1F46-8816-49A841BCE106}"/>
              </a:ext>
            </a:extLst>
          </p:cNvPr>
          <p:cNvSpPr>
            <a:spLocks noGrp="1"/>
          </p:cNvSpPr>
          <p:nvPr>
            <p:ph idx="1"/>
          </p:nvPr>
        </p:nvSpPr>
        <p:spPr>
          <a:xfrm>
            <a:off x="4983419" y="1584827"/>
            <a:ext cx="4345940" cy="4351339"/>
          </a:xfrm>
        </p:spPr>
        <p:txBody>
          <a:bodyPr>
            <a:normAutofit fontScale="92500"/>
          </a:bodyPr>
          <a:lstStyle/>
          <a:p>
            <a:pPr>
              <a:lnSpc>
                <a:spcPct val="120000"/>
              </a:lnSpc>
            </a:pPr>
            <a:r>
              <a:rPr lang="es-MX" sz="1600" dirty="0"/>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p>
        </p:txBody>
      </p:sp>
      <p:grpSp>
        <p:nvGrpSpPr>
          <p:cNvPr id="4" name="Grupo 3">
            <a:extLst>
              <a:ext uri="{FF2B5EF4-FFF2-40B4-BE49-F238E27FC236}">
                <a16:creationId xmlns:a16="http://schemas.microsoft.com/office/drawing/2014/main" id="{A7E08DDC-58AF-4E45-B92B-67476716DB8D}"/>
              </a:ext>
            </a:extLst>
          </p:cNvPr>
          <p:cNvGrpSpPr/>
          <p:nvPr/>
        </p:nvGrpSpPr>
        <p:grpSpPr>
          <a:xfrm>
            <a:off x="9567025" y="4133089"/>
            <a:ext cx="2018779" cy="1494920"/>
            <a:chOff x="9567025" y="4133087"/>
            <a:chExt cx="2018779" cy="1494919"/>
          </a:xfrm>
        </p:grpSpPr>
        <p:pic>
          <p:nvPicPr>
            <p:cNvPr id="5" name="Imagen 4">
              <a:extLst>
                <a:ext uri="{FF2B5EF4-FFF2-40B4-BE49-F238E27FC236}">
                  <a16:creationId xmlns:a16="http://schemas.microsoft.com/office/drawing/2014/main" id="{45F32EC0-1C16-CB47-A4F4-DB1A3E2CB87E}"/>
                </a:ext>
              </a:extLst>
            </p:cNvPr>
            <p:cNvPicPr>
              <a:picLocks noChangeAspect="1"/>
            </p:cNvPicPr>
            <p:nvPr/>
          </p:nvPicPr>
          <p:blipFill>
            <a:blip r:embed="rId2"/>
            <a:stretch>
              <a:fillRect/>
            </a:stretch>
          </p:blipFill>
          <p:spPr>
            <a:xfrm>
              <a:off x="9567025" y="4133087"/>
              <a:ext cx="2018779" cy="1494919"/>
            </a:xfrm>
            <a:prstGeom prst="rect">
              <a:avLst/>
            </a:prstGeom>
          </p:spPr>
        </p:pic>
        <p:sp>
          <p:nvSpPr>
            <p:cNvPr id="6" name="CuadroTexto 5">
              <a:extLst>
                <a:ext uri="{FF2B5EF4-FFF2-40B4-BE49-F238E27FC236}">
                  <a16:creationId xmlns:a16="http://schemas.microsoft.com/office/drawing/2014/main" id="{FB0B23FF-9ADE-CE47-B8C2-BDEFE3827DA1}"/>
                </a:ext>
              </a:extLst>
            </p:cNvPr>
            <p:cNvSpPr txBox="1"/>
            <p:nvPr/>
          </p:nvSpPr>
          <p:spPr>
            <a:xfrm>
              <a:off x="10138611" y="4133087"/>
              <a:ext cx="1106906" cy="300210"/>
            </a:xfrm>
            <a:prstGeom prst="rect">
              <a:avLst/>
            </a:prstGeom>
            <a:noFill/>
          </p:spPr>
          <p:txBody>
            <a:bodyPr wrap="square" rtlCol="0">
              <a:spAutoFit/>
            </a:bodyPr>
            <a:lstStyle/>
            <a:p>
              <a:r>
                <a:rPr lang="es-MX" sz="1351" dirty="0">
                  <a:solidFill>
                    <a:srgbClr val="A42145"/>
                  </a:solidFill>
                </a:rPr>
                <a:t>(BORRAR)</a:t>
              </a:r>
            </a:p>
          </p:txBody>
        </p:sp>
      </p:grpSp>
      <p:pic>
        <p:nvPicPr>
          <p:cNvPr id="9" name="Marcador de contenido 5">
            <a:extLst>
              <a:ext uri="{FF2B5EF4-FFF2-40B4-BE49-F238E27FC236}">
                <a16:creationId xmlns:a16="http://schemas.microsoft.com/office/drawing/2014/main" id="{E38DDB32-CC8C-5F43-A1D6-2B1CCF3BC0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74213" y="214680"/>
            <a:ext cx="2619252" cy="768190"/>
          </a:xfrm>
          <a:prstGeom prst="rect">
            <a:avLst/>
          </a:prstGeom>
        </p:spPr>
      </p:pic>
    </p:spTree>
    <p:extLst>
      <p:ext uri="{BB962C8B-B14F-4D97-AF65-F5344CB8AC3E}">
        <p14:creationId xmlns:p14="http://schemas.microsoft.com/office/powerpoint/2010/main" val="2535161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99258FDB-D690-4E70-9D20-EC1627EE1C03}"/>
              </a:ext>
            </a:extLst>
          </p:cNvPr>
          <p:cNvSpPr>
            <a:spLocks noGrp="1"/>
          </p:cNvSpPr>
          <p:nvPr>
            <p:ph type="title"/>
          </p:nvPr>
        </p:nvSpPr>
        <p:spPr/>
        <p:txBody>
          <a:bodyPr/>
          <a:lstStyle/>
          <a:p>
            <a:endParaRPr lang="es-MX"/>
          </a:p>
        </p:txBody>
      </p:sp>
      <p:sp>
        <p:nvSpPr>
          <p:cNvPr id="11" name="Marcador de texto 10">
            <a:extLst>
              <a:ext uri="{FF2B5EF4-FFF2-40B4-BE49-F238E27FC236}">
                <a16:creationId xmlns:a16="http://schemas.microsoft.com/office/drawing/2014/main" id="{6B836469-8A77-474A-AA36-47F497AAED01}"/>
              </a:ext>
            </a:extLst>
          </p:cNvPr>
          <p:cNvSpPr>
            <a:spLocks noGrp="1"/>
          </p:cNvSpPr>
          <p:nvPr>
            <p:ph type="body" idx="1"/>
          </p:nvPr>
        </p:nvSpPr>
        <p:spPr/>
        <p:txBody>
          <a:bodyPr/>
          <a:lstStyle/>
          <a:p>
            <a:endParaRPr lang="es-MX"/>
          </a:p>
        </p:txBody>
      </p:sp>
      <p:pic>
        <p:nvPicPr>
          <p:cNvPr id="9" name="Marcador de contenido 5">
            <a:extLst>
              <a:ext uri="{FF2B5EF4-FFF2-40B4-BE49-F238E27FC236}">
                <a16:creationId xmlns:a16="http://schemas.microsoft.com/office/drawing/2014/main" id="{E38DDB32-CC8C-5F43-A1D6-2B1CCF3BC0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74213" y="214680"/>
            <a:ext cx="2619252" cy="768190"/>
          </a:xfrm>
          <a:prstGeom prst="rect">
            <a:avLst/>
          </a:prstGeom>
        </p:spPr>
      </p:pic>
    </p:spTree>
    <p:extLst>
      <p:ext uri="{BB962C8B-B14F-4D97-AF65-F5344CB8AC3E}">
        <p14:creationId xmlns:p14="http://schemas.microsoft.com/office/powerpoint/2010/main" val="2154335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908BA3F5-3F0E-9540-B6C2-4BCD708D401A}"/>
              </a:ext>
            </a:extLst>
          </p:cNvPr>
          <p:cNvSpPr>
            <a:spLocks noGrp="1"/>
          </p:cNvSpPr>
          <p:nvPr>
            <p:ph type="body" sz="quarter" idx="13"/>
          </p:nvPr>
        </p:nvSpPr>
        <p:spPr/>
        <p:txBody>
          <a:bodyPr>
            <a:normAutofit fontScale="92500" lnSpcReduction="10000"/>
          </a:bodyPr>
          <a:lstStyle/>
          <a:p>
            <a:r>
              <a:rPr lang="es-MX" dirty="0"/>
              <a:t>TÍTULO DE CONTRAPORTADA</a:t>
            </a:r>
          </a:p>
        </p:txBody>
      </p:sp>
      <p:pic>
        <p:nvPicPr>
          <p:cNvPr id="5" name="Imagen 4" descr="LogoConacyt blanc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350" y="5726115"/>
            <a:ext cx="3173435" cy="929728"/>
          </a:xfrm>
          <a:prstGeom prst="rect">
            <a:avLst/>
          </a:prstGeom>
        </p:spPr>
      </p:pic>
    </p:spTree>
    <p:extLst>
      <p:ext uri="{BB962C8B-B14F-4D97-AF65-F5344CB8AC3E}">
        <p14:creationId xmlns:p14="http://schemas.microsoft.com/office/powerpoint/2010/main" val="209549003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742</TotalTime>
  <Words>112</Words>
  <Application>Microsoft Office PowerPoint</Application>
  <PresentationFormat>Panorámica</PresentationFormat>
  <Paragraphs>7</Paragraphs>
  <Slides>4</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vt:i4>
      </vt:variant>
    </vt:vector>
  </HeadingPairs>
  <TitlesOfParts>
    <vt:vector size="10" baseType="lpstr">
      <vt:lpstr>Montserrat</vt:lpstr>
      <vt:lpstr>Montserrat Medium</vt:lpstr>
      <vt:lpstr>Arial</vt:lpstr>
      <vt:lpstr>Calibri</vt:lpstr>
      <vt:lpstr>Montserrat SemiBold</vt:lpstr>
      <vt:lpstr>Tema de Office</vt:lpstr>
      <vt:lpstr>TÍTULO DE PRESENTACIÓN</vt:lpstr>
      <vt:lpstr>EJEMPLO DE CONTENIDO ACOMODO CORRECTO</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Tania Cristina Flores Torres</cp:lastModifiedBy>
  <cp:revision>47</cp:revision>
  <dcterms:created xsi:type="dcterms:W3CDTF">2018-12-04T03:27:02Z</dcterms:created>
  <dcterms:modified xsi:type="dcterms:W3CDTF">2022-01-25T16:04:04Z</dcterms:modified>
</cp:coreProperties>
</file>