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CFBB166-D35C-4207-A609-025C2EBC6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990A891-470A-4AAD-B8F9-C98BB291F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A644E4-818E-419C-85E4-C49AFD1A3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FCC0780-B741-41E3-A504-F02720BC4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44D1D3-AB7E-4006-967D-E66D5A066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FEBD93A-A3D6-4BA5-A051-623D8C75F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rgbClr val="004F7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012728-DBB5-41F7-9C26-A722477FA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5E9962F-C80E-4EE5-AB5C-5255E8C6A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EE9CDB-A102-4C53-A29D-D2514249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DD4AA9-3458-4801-A2D2-BBA7C058F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6E1148-1255-448E-B267-18984C4C2B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15/01/2021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900F-5A9D-4C6A-9416-25DFDAC57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428" y="1481884"/>
            <a:ext cx="6867144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462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74237-D215-4CD0-AE97-A97468FC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553AE-AA52-4297-8639-2532C721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4367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 Cristina Flores Torres</dc:creator>
  <cp:lastModifiedBy>Tania Cristina Flores Torres</cp:lastModifiedBy>
  <cp:revision>7</cp:revision>
  <dcterms:created xsi:type="dcterms:W3CDTF">2021-01-13T02:28:28Z</dcterms:created>
  <dcterms:modified xsi:type="dcterms:W3CDTF">2021-01-15T20:43:44Z</dcterms:modified>
</cp:coreProperties>
</file>