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6"/>
  </p:normalViewPr>
  <p:slideViewPr>
    <p:cSldViewPr snapToGrid="0" snapToObjects="1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B533C-13F6-214B-8CDF-8875E126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C8A079-A9DD-D446-AA2B-69C7E216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03/10/2024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1F02EF-E15C-7D4B-A40A-A404CE41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CC2B94-79F1-2E4C-AC8D-068AC5E1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27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63D53-86E4-3449-8A9F-7C1952BB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03/10/2024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40E97-7765-7741-B37A-43F8A020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8D9C87-B7C4-0545-9119-56CC0C0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6611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8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98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48473-27E5-4E41-AF4E-21BFDA18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9775" y="2529852"/>
            <a:ext cx="5201408" cy="108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Primera línea título</a:t>
            </a:r>
          </a:p>
          <a:p>
            <a:pPr lvl="0"/>
            <a:r>
              <a:rPr lang="es-MX" dirty="0"/>
              <a:t>Segunda línea 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25A7A5-1EA6-8941-977D-2E4D4948A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3AE5-1BCF-F440-B2E6-5D65722DACA3}" type="datetimeFigureOut">
              <a:rPr lang="es-MX" smtClean="0"/>
              <a:t>03/10/2024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298D9-19F6-A543-92E4-24726F723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C90AE-3759-ED46-BF07-4A6687263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3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51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A7802D"/>
          </a:solidFill>
          <a:latin typeface="MadrePatri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F317AC-82BD-FB4A-99CE-84F3F0F47845}"/>
              </a:ext>
            </a:extLst>
          </p:cNvPr>
          <p:cNvSpPr txBox="1"/>
          <p:nvPr/>
        </p:nvSpPr>
        <p:spPr>
          <a:xfrm>
            <a:off x="5370785" y="1674674"/>
            <a:ext cx="4624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Título de la presentación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A72C17-7558-7047-BAFF-82FA969728DA}"/>
              </a:ext>
            </a:extLst>
          </p:cNvPr>
          <p:cNvSpPr txBox="1"/>
          <p:nvPr/>
        </p:nvSpPr>
        <p:spPr>
          <a:xfrm>
            <a:off x="5281447" y="4134094"/>
            <a:ext cx="48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401820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9A6BA8-E44C-CF42-8284-C9E8E3DC982B}"/>
              </a:ext>
            </a:extLst>
          </p:cNvPr>
          <p:cNvSpPr txBox="1"/>
          <p:nvPr/>
        </p:nvSpPr>
        <p:spPr>
          <a:xfrm>
            <a:off x="5397061" y="3072549"/>
            <a:ext cx="48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Subtítulo de la presentación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C24357-AB4C-8979-BAB7-9A3BA061D5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750" y="174897"/>
            <a:ext cx="1255733" cy="7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17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453BE75-BCB7-3043-A087-BE7EF5FA7AB5}"/>
              </a:ext>
            </a:extLst>
          </p:cNvPr>
          <p:cNvSpPr txBox="1"/>
          <p:nvPr/>
        </p:nvSpPr>
        <p:spPr>
          <a:xfrm>
            <a:off x="631178" y="1354268"/>
            <a:ext cx="6097656" cy="463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800" b="1" dirty="0">
                <a:effectLst/>
                <a:latin typeface="Geomanist" panose="0200050300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Agregar texto</a:t>
            </a:r>
            <a:endParaRPr lang="es-MX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B237E2-2A13-1281-C754-CA6653B3E1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0" y="174897"/>
            <a:ext cx="1255733" cy="7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51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7769BE-3AF6-D141-934B-9357A9E09592}"/>
              </a:ext>
            </a:extLst>
          </p:cNvPr>
          <p:cNvSpPr txBox="1"/>
          <p:nvPr/>
        </p:nvSpPr>
        <p:spPr>
          <a:xfrm>
            <a:off x="3987437" y="1130229"/>
            <a:ext cx="6097656" cy="463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800" b="1" dirty="0">
                <a:effectLst/>
                <a:latin typeface="Geomanist" panose="0200050300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Agregar texto</a:t>
            </a:r>
            <a:endParaRPr lang="es-MX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927745-E872-7A4A-AAC1-9C8DA3D63429}"/>
              </a:ext>
            </a:extLst>
          </p:cNvPr>
          <p:cNvSpPr txBox="1"/>
          <p:nvPr/>
        </p:nvSpPr>
        <p:spPr>
          <a:xfrm>
            <a:off x="725214" y="741604"/>
            <a:ext cx="209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chemeClr val="bg1"/>
                </a:solidFill>
                <a:latin typeface="Geomanist Bold" panose="02000503000000020004" pitchFamily="2" charset="77"/>
              </a:rPr>
              <a:t>Título de la página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B82473-DFFA-4011-04D3-09005882D3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750" y="174897"/>
            <a:ext cx="1255733" cy="7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86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7CE4089-171E-4D4E-AC66-8BF0754A44CC}"/>
              </a:ext>
            </a:extLst>
          </p:cNvPr>
          <p:cNvSpPr txBox="1"/>
          <p:nvPr/>
        </p:nvSpPr>
        <p:spPr>
          <a:xfrm>
            <a:off x="392979" y="1175217"/>
            <a:ext cx="6097656" cy="463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800" b="1" dirty="0">
                <a:effectLst/>
                <a:latin typeface="Geomanist" panose="02000503000000020004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Agregar texto</a:t>
            </a:r>
            <a:endParaRPr lang="es-MX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E5FD45-19C0-4643-B97B-D4D5B30C5D0D}"/>
              </a:ext>
            </a:extLst>
          </p:cNvPr>
          <p:cNvSpPr txBox="1"/>
          <p:nvPr/>
        </p:nvSpPr>
        <p:spPr>
          <a:xfrm>
            <a:off x="9291145" y="741604"/>
            <a:ext cx="209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chemeClr val="bg1"/>
                </a:solidFill>
                <a:latin typeface="Geomanist Bold" panose="02000503000000020004" pitchFamily="2" charset="77"/>
              </a:rPr>
              <a:t>Título de la página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EF097A-6FB8-CDB6-EBC1-BC34157D01E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0" y="174897"/>
            <a:ext cx="1255733" cy="7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55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26</Words>
  <Application>Microsoft Office PowerPoint</Application>
  <PresentationFormat>Panorámica</PresentationFormat>
  <Paragraphs>8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Calibri</vt:lpstr>
      <vt:lpstr>Geomanist</vt:lpstr>
      <vt:lpstr>Geomanist Bold</vt:lpstr>
      <vt:lpstr>MadrePatria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Andrés Silva Páez</dc:creator>
  <cp:lastModifiedBy>Andrea  Fernandez</cp:lastModifiedBy>
  <cp:revision>23</cp:revision>
  <dcterms:created xsi:type="dcterms:W3CDTF">2024-10-01T20:00:48Z</dcterms:created>
  <dcterms:modified xsi:type="dcterms:W3CDTF">2024-10-03T17:36:19Z</dcterms:modified>
</cp:coreProperties>
</file>