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Montserrat" pitchFamily="2" charset="0"/>
      <p:regular r:id="rId18"/>
      <p:bold r:id="rId19"/>
      <p:italic r:id="rId20"/>
      <p:boldItalic r:id="rId21"/>
    </p:embeddedFont>
    <p:embeddedFont>
      <p:font typeface="Montserrat Medium" pitchFamily="2" charset="0"/>
      <p:regular r:id="rId22"/>
      <p:bold r:id="rId23"/>
      <p:italic r:id="rId24"/>
      <p:boldItalic r:id="rId25"/>
    </p:embeddedFont>
    <p:embeddedFont>
      <p:font typeface="Montserrat SemiBold"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14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2"/>
          <p:cNvSpPr txBox="1">
            <a:spLocks noGrp="1"/>
          </p:cNvSpPr>
          <p:nvPr>
            <p:ph type="title"/>
          </p:nvPr>
        </p:nvSpPr>
        <p:spPr>
          <a:xfrm>
            <a:off x="363220" y="1964531"/>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6E152E"/>
              </a:buClr>
              <a:buSzPts val="4400"/>
              <a:buFont typeface="Montserrat SemiBold"/>
              <a:buNone/>
              <a:defRPr sz="4400" b="0"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body" idx="1"/>
          </p:nvPr>
        </p:nvSpPr>
        <p:spPr>
          <a:xfrm>
            <a:off x="363220" y="3429001"/>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BC945A"/>
              </a:buClr>
              <a:buSzPts val="2400"/>
              <a:buFont typeface="Arial"/>
              <a:buNone/>
              <a:defRPr sz="2400" b="0" i="0" u="none" strike="noStrike" cap="none">
                <a:solidFill>
                  <a:srgbClr val="BC945A"/>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
        <p:nvSpPr>
          <p:cNvPr id="76" name="Google Shape;76;p11"/>
          <p:cNvSpPr txBox="1">
            <a:spLocks noGrp="1"/>
          </p:cNvSpPr>
          <p:nvPr>
            <p:ph type="body" idx="1"/>
          </p:nvPr>
        </p:nvSpPr>
        <p:spPr>
          <a:xfrm>
            <a:off x="1088397" y="314803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6E152E"/>
              </a:buClr>
              <a:buSzPts val="4000"/>
              <a:buFont typeface="Arial"/>
              <a:buNone/>
              <a:defRPr sz="4000" b="0" i="0" u="none" strike="noStrike" cap="none">
                <a:solidFill>
                  <a:srgbClr val="6E152E"/>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
        <p:nvSpPr>
          <p:cNvPr id="81" name="Google Shape;81;p12"/>
          <p:cNvSpPr txBox="1">
            <a:spLocks noGrp="1"/>
          </p:cNvSpPr>
          <p:nvPr>
            <p:ph type="title"/>
          </p:nvPr>
        </p:nvSpPr>
        <p:spPr>
          <a:xfrm>
            <a:off x="363220" y="1955870"/>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2"/>
          <p:cNvSpPr txBox="1">
            <a:spLocks noGrp="1"/>
          </p:cNvSpPr>
          <p:nvPr>
            <p:ph type="body" idx="1"/>
          </p:nvPr>
        </p:nvSpPr>
        <p:spPr>
          <a:xfrm>
            <a:off x="363220" y="3460818"/>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iseño personalizado">
  <p:cSld name="2_Diseño personalizado">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
        <p:nvSpPr>
          <p:cNvPr id="87" name="Google Shape;87;p13"/>
          <p:cNvSpPr txBox="1">
            <a:spLocks noGrp="1"/>
          </p:cNvSpPr>
          <p:nvPr>
            <p:ph type="title"/>
          </p:nvPr>
        </p:nvSpPr>
        <p:spPr>
          <a:xfrm>
            <a:off x="381000" y="562928"/>
            <a:ext cx="11424920" cy="10608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body" idx="1"/>
          </p:nvPr>
        </p:nvSpPr>
        <p:spPr>
          <a:xfrm>
            <a:off x="381002" y="1865811"/>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body" idx="2"/>
          </p:nvPr>
        </p:nvSpPr>
        <p:spPr>
          <a:xfrm>
            <a:off x="6233160" y="1865811"/>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
        <p:nvSpPr>
          <p:cNvPr id="94" name="Google Shape;94;p14"/>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Google Shape;95;p14"/>
          <p:cNvSpPr txBox="1">
            <a:spLocks noGrp="1"/>
          </p:cNvSpPr>
          <p:nvPr>
            <p:ph type="body" idx="1"/>
          </p:nvPr>
        </p:nvSpPr>
        <p:spPr>
          <a:xfrm>
            <a:off x="831851" y="2956561"/>
            <a:ext cx="10515600" cy="2208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ido con título">
  <p:cSld name="1_Contenido con título">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
        <p:nvSpPr>
          <p:cNvPr id="100" name="Google Shape;100;p15"/>
          <p:cNvSpPr txBox="1">
            <a:spLocks noGrp="1"/>
          </p:cNvSpPr>
          <p:nvPr>
            <p:ph type="body" idx="1"/>
          </p:nvPr>
        </p:nvSpPr>
        <p:spPr>
          <a:xfrm>
            <a:off x="1088397" y="314803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ítulo y objetos"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26720" y="555683"/>
            <a:ext cx="4114800" cy="102914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4988560" y="1825625"/>
            <a:ext cx="636524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831851" y="2956561"/>
            <a:ext cx="10515600" cy="2208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496560" y="996581"/>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p:cSld name="Título y objeto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81000" y="562928"/>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381002" y="2072640"/>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
        <p:nvSpPr>
          <p:cNvPr id="42" name="Google Shape;42;p6"/>
          <p:cNvSpPr txBox="1">
            <a:spLocks noGrp="1"/>
          </p:cNvSpPr>
          <p:nvPr>
            <p:ph type="body" idx="2"/>
          </p:nvPr>
        </p:nvSpPr>
        <p:spPr>
          <a:xfrm>
            <a:off x="6233160" y="2072640"/>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body" idx="1"/>
          </p:nvPr>
        </p:nvSpPr>
        <p:spPr>
          <a:xfrm>
            <a:off x="369653" y="2164080"/>
            <a:ext cx="400884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4996544" y="2164080"/>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49" name="Google Shape;49;p7"/>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u="none" strike="noStrike" cap="none">
              <a:solidFill>
                <a:srgbClr val="A42145"/>
              </a:solidFill>
              <a:latin typeface="Montserrat SemiBold"/>
              <a:ea typeface="Montserrat SemiBold"/>
              <a:cs typeface="Montserrat SemiBold"/>
              <a:sym typeface="Montserrat SemiBold"/>
            </a:endParaRPr>
          </a:p>
        </p:txBody>
      </p:sp>
      <p:sp>
        <p:nvSpPr>
          <p:cNvPr id="50" name="Google Shape;50;p7"/>
          <p:cNvSpPr txBox="1">
            <a:spLocks noGrp="1"/>
          </p:cNvSpPr>
          <p:nvPr>
            <p:ph type="body" idx="3"/>
          </p:nvPr>
        </p:nvSpPr>
        <p:spPr>
          <a:xfrm>
            <a:off x="370114" y="366714"/>
            <a:ext cx="4008847"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6E152E"/>
              </a:buClr>
              <a:buSzPts val="3200"/>
              <a:buFont typeface="Arial"/>
              <a:buNone/>
              <a:defRPr sz="3200" b="0" i="0" u="none" strike="noStrike" cap="none">
                <a:solidFill>
                  <a:srgbClr val="6E152E"/>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398780" y="568860"/>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8"/>
          <p:cNvSpPr txBox="1">
            <a:spLocks noGrp="1"/>
          </p:cNvSpPr>
          <p:nvPr>
            <p:ph type="body" idx="1"/>
          </p:nvPr>
        </p:nvSpPr>
        <p:spPr>
          <a:xfrm>
            <a:off x="5029200" y="1825625"/>
            <a:ext cx="6324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74318" y="578803"/>
            <a:ext cx="4036423" cy="12604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6E152E"/>
              </a:buClr>
              <a:buSzPts val="3900"/>
              <a:buFont typeface="Montserrat SemiBold"/>
              <a:buNone/>
              <a:defRPr sz="3900" b="0"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9"/>
          <p:cNvSpPr txBox="1">
            <a:spLocks noGrp="1"/>
          </p:cNvSpPr>
          <p:nvPr>
            <p:ph type="body" idx="1"/>
          </p:nvPr>
        </p:nvSpPr>
        <p:spPr>
          <a:xfrm>
            <a:off x="4785360" y="1209041"/>
            <a:ext cx="6568440" cy="49679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p:cSld name="Comparación">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90" y="829783"/>
            <a:ext cx="5378130" cy="9896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3200"/>
              <a:buFont typeface="Montserrat SemiBold"/>
              <a:buNone/>
              <a:defRPr sz="3200" b="1" i="0" u="none" strike="noStrike" cap="none">
                <a:solidFill>
                  <a:srgbClr val="6E152E"/>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0"/>
          <p:cNvSpPr txBox="1">
            <a:spLocks noGrp="1"/>
          </p:cNvSpPr>
          <p:nvPr>
            <p:ph type="body" idx="1"/>
          </p:nvPr>
        </p:nvSpPr>
        <p:spPr>
          <a:xfrm>
            <a:off x="839789" y="2036763"/>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2"/>
          </p:nvPr>
        </p:nvSpPr>
        <p:spPr>
          <a:xfrm>
            <a:off x="839789" y="3072445"/>
            <a:ext cx="5682932" cy="262572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4"/>
          </p:nvPr>
        </p:nvSpPr>
        <p:spPr>
          <a:xfrm>
            <a:off x="7807960" y="3072445"/>
            <a:ext cx="3967480" cy="262572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63220" y="1964531"/>
            <a:ext cx="1146556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152E"/>
              </a:buClr>
              <a:buSzPts val="4400"/>
              <a:buFont typeface="Montserrat SemiBold"/>
              <a:buNone/>
            </a:pPr>
            <a:r>
              <a:rPr lang="es-MX"/>
              <a:t>TÍTULO DE</a:t>
            </a:r>
            <a:br>
              <a:rPr lang="es-MX"/>
            </a:br>
            <a:r>
              <a:rPr lang="es-MX"/>
              <a:t>PRESENTACIÓN</a:t>
            </a:r>
            <a:endParaRPr/>
          </a:p>
        </p:txBody>
      </p:sp>
      <p:sp>
        <p:nvSpPr>
          <p:cNvPr id="106" name="Google Shape;106;p16"/>
          <p:cNvSpPr txBox="1"/>
          <p:nvPr/>
        </p:nvSpPr>
        <p:spPr>
          <a:xfrm>
            <a:off x="363220" y="3518693"/>
            <a:ext cx="11465560" cy="113792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C945A"/>
              </a:buClr>
              <a:buSzPts val="2400"/>
              <a:buFont typeface="Arial"/>
              <a:buNone/>
            </a:pPr>
            <a:r>
              <a:rPr lang="es-MX" sz="2400" b="0" i="0" u="none" strike="noStrike" cap="none">
                <a:solidFill>
                  <a:srgbClr val="BC945A"/>
                </a:solidFill>
                <a:latin typeface="Montserrat SemiBold"/>
                <a:ea typeface="Montserrat SemiBold"/>
                <a:cs typeface="Montserrat SemiBold"/>
                <a:sym typeface="Montserrat SemiBold"/>
              </a:rPr>
              <a:t>SUBTÍTULO DE LA PRESENTACIÓN</a:t>
            </a:r>
            <a:endParaRPr sz="2400" b="0" i="0" u="none" strike="noStrike" cap="none">
              <a:solidFill>
                <a:srgbClr val="BC945A"/>
              </a:solidFill>
              <a:latin typeface="Montserrat SemiBold"/>
              <a:ea typeface="Montserrat SemiBold"/>
              <a:cs typeface="Montserrat SemiBold"/>
              <a:sym typeface="Montserrat SemiBold"/>
            </a:endParaRPr>
          </a:p>
        </p:txBody>
      </p:sp>
      <p:pic>
        <p:nvPicPr>
          <p:cNvPr id="110" name="Google Shape;110;p16"/>
          <p:cNvPicPr preferRelativeResize="0"/>
          <p:nvPr/>
        </p:nvPicPr>
        <p:blipFill>
          <a:blip r:embed="rId3">
            <a:alphaModFix/>
          </a:blip>
          <a:stretch>
            <a:fillRect/>
          </a:stretch>
        </p:blipFill>
        <p:spPr>
          <a:xfrm>
            <a:off x="2843296" y="5316975"/>
            <a:ext cx="5286575" cy="126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839790" y="829783"/>
            <a:ext cx="5378130" cy="9896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E152E"/>
              </a:buClr>
              <a:buSzPts val="3200"/>
              <a:buFont typeface="Montserrat SemiBold"/>
              <a:buNone/>
            </a:pPr>
            <a:endParaRPr/>
          </a:p>
        </p:txBody>
      </p:sp>
      <p:sp>
        <p:nvSpPr>
          <p:cNvPr id="198" name="Google Shape;198;p25"/>
          <p:cNvSpPr txBox="1">
            <a:spLocks noGrp="1"/>
          </p:cNvSpPr>
          <p:nvPr>
            <p:ph type="body" idx="1"/>
          </p:nvPr>
        </p:nvSpPr>
        <p:spPr>
          <a:xfrm>
            <a:off x="839789" y="2036763"/>
            <a:ext cx="5682932"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04040"/>
              </a:buClr>
              <a:buSzPts val="2800"/>
              <a:buNone/>
            </a:pPr>
            <a:endParaRPr/>
          </a:p>
        </p:txBody>
      </p:sp>
      <p:sp>
        <p:nvSpPr>
          <p:cNvPr id="199" name="Google Shape;199;p25"/>
          <p:cNvSpPr txBox="1">
            <a:spLocks noGrp="1"/>
          </p:cNvSpPr>
          <p:nvPr>
            <p:ph type="body" idx="2"/>
          </p:nvPr>
        </p:nvSpPr>
        <p:spPr>
          <a:xfrm>
            <a:off x="839789" y="3072445"/>
            <a:ext cx="5682932" cy="2625727"/>
          </a:xfrm>
          <a:prstGeom prst="rect">
            <a:avLst/>
          </a:prstGeom>
          <a:noFill/>
          <a:ln>
            <a:noFill/>
          </a:ln>
        </p:spPr>
        <p:txBody>
          <a:bodyPr spcFirstLastPara="1" wrap="square" lIns="91425" tIns="45700" rIns="91425" bIns="45700" anchor="t" anchorCtr="0">
            <a:normAutofit/>
          </a:bodyPr>
          <a:lstStyle/>
          <a:p>
            <a:pPr marL="228594" lvl="0" indent="-76192" algn="l" rtl="0">
              <a:lnSpc>
                <a:spcPct val="90000"/>
              </a:lnSpc>
              <a:spcBef>
                <a:spcPts val="0"/>
              </a:spcBef>
              <a:spcAft>
                <a:spcPts val="0"/>
              </a:spcAft>
              <a:buClr>
                <a:srgbClr val="404040"/>
              </a:buClr>
              <a:buSzPts val="2400"/>
              <a:buNone/>
            </a:pPr>
            <a:endParaRPr/>
          </a:p>
        </p:txBody>
      </p:sp>
      <p:sp>
        <p:nvSpPr>
          <p:cNvPr id="200" name="Google Shape;200;p25"/>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None/>
            </a:pPr>
            <a:endParaRPr/>
          </a:p>
        </p:txBody>
      </p:sp>
      <p:sp>
        <p:nvSpPr>
          <p:cNvPr id="201" name="Google Shape;201;p25"/>
          <p:cNvSpPr txBox="1">
            <a:spLocks noGrp="1"/>
          </p:cNvSpPr>
          <p:nvPr>
            <p:ph type="body" idx="4"/>
          </p:nvPr>
        </p:nvSpPr>
        <p:spPr>
          <a:xfrm>
            <a:off x="7807960" y="3072445"/>
            <a:ext cx="3967480" cy="2625727"/>
          </a:xfrm>
          <a:prstGeom prst="rect">
            <a:avLst/>
          </a:prstGeom>
          <a:noFill/>
          <a:ln>
            <a:noFill/>
          </a:ln>
        </p:spPr>
        <p:txBody>
          <a:bodyPr spcFirstLastPara="1" wrap="square" lIns="91425" tIns="45700" rIns="91425" bIns="45700" anchor="t" anchorCtr="0">
            <a:normAutofit/>
          </a:bodyPr>
          <a:lstStyle/>
          <a:p>
            <a:pPr marL="228594" lvl="0" indent="-76192" algn="l" rtl="0">
              <a:lnSpc>
                <a:spcPct val="90000"/>
              </a:lnSpc>
              <a:spcBef>
                <a:spcPts val="0"/>
              </a:spcBef>
              <a:spcAft>
                <a:spcPts val="0"/>
              </a:spcAft>
              <a:buClr>
                <a:schemeClr val="dk1"/>
              </a:buClr>
              <a:buSzPts val="2400"/>
              <a:buNone/>
            </a:pPr>
            <a:endParaRPr/>
          </a:p>
        </p:txBody>
      </p:sp>
      <p:pic>
        <p:nvPicPr>
          <p:cNvPr id="205" name="Google Shape;205;p25"/>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body" idx="1"/>
          </p:nvPr>
        </p:nvSpPr>
        <p:spPr>
          <a:xfrm>
            <a:off x="2892051" y="3072788"/>
            <a:ext cx="6519411" cy="90153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rgbClr val="6E152E"/>
              </a:buClr>
              <a:buSzPct val="100000"/>
              <a:buNone/>
            </a:pPr>
            <a:r>
              <a:rPr lang="es-MX"/>
              <a:t>TÍTULO DE CONTRAPORTADA</a:t>
            </a:r>
            <a:endParaRPr/>
          </a:p>
          <a:p>
            <a:pPr marL="0" lvl="0" indent="0" algn="ctr" rtl="0">
              <a:lnSpc>
                <a:spcPct val="90000"/>
              </a:lnSpc>
              <a:spcBef>
                <a:spcPts val="1000"/>
              </a:spcBef>
              <a:spcAft>
                <a:spcPts val="0"/>
              </a:spcAft>
              <a:buClr>
                <a:srgbClr val="6E152E"/>
              </a:buClr>
              <a:buSzPct val="100000"/>
              <a:buNone/>
            </a:pPr>
            <a:endParaRPr/>
          </a:p>
        </p:txBody>
      </p:sp>
      <p:pic>
        <p:nvPicPr>
          <p:cNvPr id="214" name="Google Shape;214;p26"/>
          <p:cNvPicPr preferRelativeResize="0"/>
          <p:nvPr/>
        </p:nvPicPr>
        <p:blipFill>
          <a:blip r:embed="rId3">
            <a:alphaModFix/>
          </a:blip>
          <a:stretch>
            <a:fillRect/>
          </a:stretch>
        </p:blipFill>
        <p:spPr>
          <a:xfrm>
            <a:off x="393500" y="5331750"/>
            <a:ext cx="5469000" cy="1312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26720" y="555683"/>
            <a:ext cx="4114800" cy="10291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E152E"/>
              </a:buClr>
              <a:buSzPts val="4000"/>
              <a:buFont typeface="Montserrat SemiBold"/>
              <a:buNone/>
            </a:pPr>
            <a:r>
              <a:rPr lang="es-MX"/>
              <a:t>EJEMPLO DE CONTENIDO ACOMODO</a:t>
            </a:r>
            <a:br>
              <a:rPr lang="es-MX"/>
            </a:br>
            <a:r>
              <a:rPr lang="es-MX"/>
              <a:t>CORRECTO</a:t>
            </a:r>
            <a:endParaRPr/>
          </a:p>
        </p:txBody>
      </p:sp>
      <p:sp>
        <p:nvSpPr>
          <p:cNvPr id="116" name="Google Shape;116;p17"/>
          <p:cNvSpPr txBox="1">
            <a:spLocks noGrp="1"/>
          </p:cNvSpPr>
          <p:nvPr>
            <p:ph type="body" idx="1"/>
          </p:nvPr>
        </p:nvSpPr>
        <p:spPr>
          <a:xfrm>
            <a:off x="4983419" y="1584827"/>
            <a:ext cx="4345940" cy="435133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20000"/>
              </a:lnSpc>
              <a:spcBef>
                <a:spcPts val="0"/>
              </a:spcBef>
              <a:spcAft>
                <a:spcPts val="0"/>
              </a:spcAft>
              <a:buClr>
                <a:srgbClr val="404040"/>
              </a:buClr>
              <a:buSzPct val="100000"/>
              <a:buNone/>
            </a:pPr>
            <a:r>
              <a:rPr lang="es-MX" sz="1600"/>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p:txBody>
      </p:sp>
      <p:pic>
        <p:nvPicPr>
          <p:cNvPr id="120" name="Google Shape;120;p17"/>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831851" y="784707"/>
            <a:ext cx="8256732" cy="180609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E152E"/>
              </a:buClr>
              <a:buSzPts val="4400"/>
              <a:buFont typeface="Montserrat SemiBold"/>
              <a:buNone/>
            </a:pPr>
            <a:endParaRPr/>
          </a:p>
        </p:txBody>
      </p:sp>
      <p:sp>
        <p:nvSpPr>
          <p:cNvPr id="126" name="Google Shape;126;p18"/>
          <p:cNvSpPr txBox="1">
            <a:spLocks noGrp="1"/>
          </p:cNvSpPr>
          <p:nvPr>
            <p:ph type="body" idx="1"/>
          </p:nvPr>
        </p:nvSpPr>
        <p:spPr>
          <a:xfrm>
            <a:off x="831851" y="2956560"/>
            <a:ext cx="8256732" cy="26714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pic>
        <p:nvPicPr>
          <p:cNvPr id="130" name="Google Shape;130;p18"/>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5496560" y="1281158"/>
            <a:ext cx="5720080" cy="206681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s-MX"/>
              <a:t>EJEMPLO DE ENTRADA DE CAPÍTULO O TEMA</a:t>
            </a:r>
            <a:endParaRPr/>
          </a:p>
        </p:txBody>
      </p:sp>
      <p:pic>
        <p:nvPicPr>
          <p:cNvPr id="139" name="Google Shape;139;p19"/>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381000" y="562928"/>
            <a:ext cx="11424920"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E152E"/>
              </a:buClr>
              <a:buSzPts val="4000"/>
              <a:buFont typeface="Montserrat SemiBold"/>
              <a:buNone/>
            </a:pPr>
            <a:endParaRPr/>
          </a:p>
        </p:txBody>
      </p:sp>
      <p:sp>
        <p:nvSpPr>
          <p:cNvPr id="145" name="Google Shape;145;p20"/>
          <p:cNvSpPr txBox="1">
            <a:spLocks noGrp="1"/>
          </p:cNvSpPr>
          <p:nvPr>
            <p:ph type="body" idx="1"/>
          </p:nvPr>
        </p:nvSpPr>
        <p:spPr>
          <a:xfrm>
            <a:off x="381001" y="2072640"/>
            <a:ext cx="4348017" cy="41043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2400"/>
              <a:buNone/>
            </a:pPr>
            <a:endParaRPr/>
          </a:p>
        </p:txBody>
      </p:sp>
      <p:sp>
        <p:nvSpPr>
          <p:cNvPr id="146" name="Google Shape;146;p20"/>
          <p:cNvSpPr txBox="1">
            <a:spLocks noGrp="1"/>
          </p:cNvSpPr>
          <p:nvPr>
            <p:ph type="body" idx="2"/>
          </p:nvPr>
        </p:nvSpPr>
        <p:spPr>
          <a:xfrm>
            <a:off x="5004530" y="2072640"/>
            <a:ext cx="6801391" cy="17614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2400"/>
              <a:buNone/>
            </a:pPr>
            <a:endParaRPr/>
          </a:p>
        </p:txBody>
      </p:sp>
      <p:pic>
        <p:nvPicPr>
          <p:cNvPr id="150" name="Google Shape;150;p20"/>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E152E"/>
              </a:buClr>
              <a:buSzPts val="4400"/>
              <a:buFont typeface="Montserrat SemiBold"/>
              <a:buNone/>
            </a:pPr>
            <a:endParaRPr/>
          </a:p>
        </p:txBody>
      </p:sp>
      <p:sp>
        <p:nvSpPr>
          <p:cNvPr id="156" name="Google Shape;156;p21"/>
          <p:cNvSpPr txBox="1">
            <a:spLocks noGrp="1"/>
          </p:cNvSpPr>
          <p:nvPr>
            <p:ph type="body" idx="1"/>
          </p:nvPr>
        </p:nvSpPr>
        <p:spPr>
          <a:xfrm>
            <a:off x="831851" y="2956560"/>
            <a:ext cx="8424445" cy="26714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pic>
        <p:nvPicPr>
          <p:cNvPr id="160" name="Google Shape;160;p21"/>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body" idx="1"/>
          </p:nvPr>
        </p:nvSpPr>
        <p:spPr>
          <a:xfrm>
            <a:off x="369653" y="2164080"/>
            <a:ext cx="4008847" cy="4012883"/>
          </a:xfrm>
          <a:prstGeom prst="rect">
            <a:avLst/>
          </a:prstGeom>
          <a:noFill/>
          <a:ln>
            <a:noFill/>
          </a:ln>
        </p:spPr>
        <p:txBody>
          <a:bodyPr spcFirstLastPara="1" wrap="square" lIns="91425" tIns="45700" rIns="91425" bIns="45700" anchor="t" anchorCtr="0">
            <a:noAutofit/>
          </a:bodyPr>
          <a:lstStyle/>
          <a:p>
            <a:pPr marL="228594" lvl="0" indent="-50792" algn="l" rtl="0">
              <a:lnSpc>
                <a:spcPct val="90000"/>
              </a:lnSpc>
              <a:spcBef>
                <a:spcPts val="0"/>
              </a:spcBef>
              <a:spcAft>
                <a:spcPts val="0"/>
              </a:spcAft>
              <a:buClr>
                <a:schemeClr val="dk1"/>
              </a:buClr>
              <a:buSzPts val="2800"/>
              <a:buNone/>
            </a:pPr>
            <a:endParaRPr/>
          </a:p>
        </p:txBody>
      </p:sp>
      <p:sp>
        <p:nvSpPr>
          <p:cNvPr id="166" name="Google Shape;166;p22"/>
          <p:cNvSpPr txBox="1">
            <a:spLocks noGrp="1"/>
          </p:cNvSpPr>
          <p:nvPr>
            <p:ph type="body" idx="2"/>
          </p:nvPr>
        </p:nvSpPr>
        <p:spPr>
          <a:xfrm>
            <a:off x="4996543" y="2164080"/>
            <a:ext cx="4356005" cy="4012883"/>
          </a:xfrm>
          <a:prstGeom prst="rect">
            <a:avLst/>
          </a:prstGeom>
          <a:noFill/>
          <a:ln>
            <a:noFill/>
          </a:ln>
        </p:spPr>
        <p:txBody>
          <a:bodyPr spcFirstLastPara="1" wrap="square" lIns="91425" tIns="45700" rIns="91425" bIns="45700" anchor="t" anchorCtr="0">
            <a:noAutofit/>
          </a:bodyPr>
          <a:lstStyle/>
          <a:p>
            <a:pPr marL="228594" lvl="0" indent="-50792" algn="l" rtl="0">
              <a:lnSpc>
                <a:spcPct val="90000"/>
              </a:lnSpc>
              <a:spcBef>
                <a:spcPts val="0"/>
              </a:spcBef>
              <a:spcAft>
                <a:spcPts val="0"/>
              </a:spcAft>
              <a:buClr>
                <a:schemeClr val="dk1"/>
              </a:buClr>
              <a:buSzPts val="2800"/>
              <a:buNone/>
            </a:pPr>
            <a:endParaRPr/>
          </a:p>
        </p:txBody>
      </p:sp>
      <p:sp>
        <p:nvSpPr>
          <p:cNvPr id="167" name="Google Shape;167;p22"/>
          <p:cNvSpPr txBox="1">
            <a:spLocks noGrp="1"/>
          </p:cNvSpPr>
          <p:nvPr>
            <p:ph type="body" idx="3"/>
          </p:nvPr>
        </p:nvSpPr>
        <p:spPr>
          <a:xfrm>
            <a:off x="370114" y="366714"/>
            <a:ext cx="4008847" cy="1303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E152E"/>
              </a:buClr>
              <a:buSzPts val="3200"/>
              <a:buNone/>
            </a:pPr>
            <a:endParaRPr/>
          </a:p>
        </p:txBody>
      </p:sp>
      <p:pic>
        <p:nvPicPr>
          <p:cNvPr id="171" name="Google Shape;171;p22"/>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98780" y="568860"/>
            <a:ext cx="415544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E152E"/>
              </a:buClr>
              <a:buSzPts val="4000"/>
              <a:buFont typeface="Montserrat SemiBold"/>
              <a:buNone/>
            </a:pPr>
            <a:endParaRPr/>
          </a:p>
        </p:txBody>
      </p:sp>
      <p:sp>
        <p:nvSpPr>
          <p:cNvPr id="177" name="Google Shape;177;p23"/>
          <p:cNvSpPr txBox="1">
            <a:spLocks noGrp="1"/>
          </p:cNvSpPr>
          <p:nvPr>
            <p:ph type="body" idx="1"/>
          </p:nvPr>
        </p:nvSpPr>
        <p:spPr>
          <a:xfrm>
            <a:off x="5029200" y="1825625"/>
            <a:ext cx="6324600" cy="43513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2400"/>
              <a:buNone/>
            </a:pPr>
            <a:endParaRPr/>
          </a:p>
        </p:txBody>
      </p:sp>
      <p:pic>
        <p:nvPicPr>
          <p:cNvPr id="181" name="Google Shape;181;p23"/>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274318" y="578803"/>
            <a:ext cx="4036423" cy="12604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E152E"/>
              </a:buClr>
              <a:buSzPts val="3900"/>
              <a:buFont typeface="Montserrat SemiBold"/>
              <a:buNone/>
            </a:pPr>
            <a:endParaRPr/>
          </a:p>
        </p:txBody>
      </p:sp>
      <p:sp>
        <p:nvSpPr>
          <p:cNvPr id="187" name="Google Shape;187;p24"/>
          <p:cNvSpPr txBox="1">
            <a:spLocks noGrp="1"/>
          </p:cNvSpPr>
          <p:nvPr>
            <p:ph type="body" idx="1"/>
          </p:nvPr>
        </p:nvSpPr>
        <p:spPr>
          <a:xfrm>
            <a:off x="4785360" y="1209041"/>
            <a:ext cx="6568440" cy="49679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2400"/>
              <a:buNone/>
            </a:pPr>
            <a:endParaRPr/>
          </a:p>
        </p:txBody>
      </p:sp>
      <p:pic>
        <p:nvPicPr>
          <p:cNvPr id="191" name="Google Shape;191;p24"/>
          <p:cNvPicPr preferRelativeResize="0"/>
          <p:nvPr/>
        </p:nvPicPr>
        <p:blipFill>
          <a:blip r:embed="rId3">
            <a:alphaModFix/>
          </a:blip>
          <a:stretch>
            <a:fillRect/>
          </a:stretch>
        </p:blipFill>
        <p:spPr>
          <a:xfrm>
            <a:off x="8282549" y="-61050"/>
            <a:ext cx="3857975" cy="925925"/>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Words>
  <Application>Microsoft Office PowerPoint</Application>
  <PresentationFormat>Panorámica</PresentationFormat>
  <Paragraphs>7</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Montserrat Medium</vt:lpstr>
      <vt:lpstr>Montserrat SemiBold</vt:lpstr>
      <vt:lpstr>Montserrat</vt:lpstr>
      <vt:lpstr>Tema de Office</vt:lpstr>
      <vt:lpstr>TÍTULO DE PRESENTACIÓN</vt:lpstr>
      <vt:lpstr>EJEMPLO DE CONTENIDO ACOMODO CORRECTO</vt:lpstr>
      <vt:lpstr>Presentación de PowerPoint</vt:lpstr>
      <vt:lpstr>EJEMPLO DE ENTRADA DE CAPÍTULO O 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PRESENTACIÓN</dc:title>
  <cp:lastModifiedBy>Tania Cristina Flores Torres</cp:lastModifiedBy>
  <cp:revision>1</cp:revision>
  <dcterms:modified xsi:type="dcterms:W3CDTF">2024-01-10T18:22:39Z</dcterms:modified>
</cp:coreProperties>
</file>