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54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5" autoAdjust="0"/>
    <p:restoredTop sz="94660"/>
  </p:normalViewPr>
  <p:slideViewPr>
    <p:cSldViewPr snapToGrid="0">
      <p:cViewPr varScale="1">
        <p:scale>
          <a:sx n="26" d="100"/>
          <a:sy n="26" d="100"/>
        </p:scale>
        <p:origin x="5952" y="23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1CD41853-D60A-E652-B2B8-A7D768064B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" y="0"/>
            <a:ext cx="32398955" cy="432006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0" y="1276482"/>
            <a:ext cx="21419723" cy="2859785"/>
          </a:xfrm>
        </p:spPr>
        <p:txBody>
          <a:bodyPr>
            <a:noAutofit/>
          </a:bodyPr>
          <a:lstStyle>
            <a:lvl1pPr>
              <a:defRPr sz="9600">
                <a:latin typeface="Century Gothic" panose="020B0502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1018112" y="6148783"/>
            <a:ext cx="14762433" cy="5190073"/>
          </a:xfrm>
        </p:spPr>
        <p:txBody>
          <a:bodyPr anchor="b"/>
          <a:lstStyle>
            <a:lvl1pPr marL="0" indent="0">
              <a:buNone/>
              <a:defRPr sz="8504" b="1">
                <a:latin typeface="Century Gothic" panose="020B0502020202020204" pitchFamily="34" charset="0"/>
              </a:defRPr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018112" y="11338856"/>
            <a:ext cx="14762433" cy="23210346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591528" y="6148783"/>
            <a:ext cx="14835136" cy="5190073"/>
          </a:xfrm>
        </p:spPr>
        <p:txBody>
          <a:bodyPr anchor="b"/>
          <a:lstStyle>
            <a:lvl1pPr marL="0" indent="0">
              <a:buNone/>
              <a:defRPr sz="8504" b="1">
                <a:latin typeface="Century Gothic" panose="020B0502020202020204" pitchFamily="34" charset="0"/>
              </a:defRPr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16591528" y="11338856"/>
            <a:ext cx="14835136" cy="23210346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552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53AED-CAEA-453B-A954-3407DD0AF3D2}" type="datetimeFigureOut">
              <a:rPr lang="es-MX" smtClean="0"/>
              <a:t>19/05/2023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791F9-1F3E-4835-9932-B8A905903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559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64794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1493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Tania Cristina  Flores Torres</cp:lastModifiedBy>
  <cp:revision>68</cp:revision>
  <dcterms:created xsi:type="dcterms:W3CDTF">2017-11-06T23:00:48Z</dcterms:created>
  <dcterms:modified xsi:type="dcterms:W3CDTF">2023-05-19T16:07:04Z</dcterms:modified>
</cp:coreProperties>
</file>