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8" r:id="rId2"/>
    <p:sldId id="261" r:id="rId3"/>
    <p:sldId id="262" r:id="rId4"/>
    <p:sldId id="267" r:id="rId5"/>
  </p:sldIdLst>
  <p:sldSz cx="12192000" cy="6858000"/>
  <p:notesSz cx="6858000" cy="9144000"/>
  <p:embeddedFontLst>
    <p:embeddedFont>
      <p:font typeface="Montserrat SemiBold" pitchFamily="2" charset="0"/>
      <p:regular r:id="rId7"/>
      <p:bold r:id="rId8"/>
      <p:italic r:id="rId9"/>
      <p:boldItalic r:id="rId10"/>
    </p:embeddedFont>
    <p:embeddedFont>
      <p:font typeface="Noto Sans" panose="020B050204050402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jT8y95nqIbhOnRcaDuWYwXNjNv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17"/>
  </p:normalViewPr>
  <p:slideViewPr>
    <p:cSldViewPr snapToGrid="0">
      <p:cViewPr varScale="1">
        <p:scale>
          <a:sx n="152" d="100"/>
          <a:sy n="152" d="100"/>
        </p:scale>
        <p:origin x="212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28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056F03E-D540-B0D3-1D32-385BC15BC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32558" y="228854"/>
            <a:ext cx="4760305" cy="4704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8311EA-043C-606D-C719-A82995DE78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32558" y="228854"/>
            <a:ext cx="4760305" cy="4704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8F1711B-805B-C8D5-B901-F664AFEA03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32558" y="228854"/>
            <a:ext cx="4760305" cy="4704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EED1E30-652F-DD26-97CA-D790056ABD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32558" y="228854"/>
            <a:ext cx="4760305" cy="4704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A46957B-EBDF-3AD5-3382-39AD8FAD48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32558" y="228854"/>
            <a:ext cx="4760305" cy="4704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6F4290B-5577-D8D7-D564-965524EC11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32558" y="228854"/>
            <a:ext cx="4760305" cy="4704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3B4926C-0F15-F4AD-06D3-93DE083D17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32558" y="228854"/>
            <a:ext cx="4760305" cy="47044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/>
        </p:nvSpPr>
        <p:spPr>
          <a:xfrm>
            <a:off x="1524000" y="117901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91932"/>
              </a:buClr>
              <a:buSzPts val="4400"/>
              <a:buFont typeface="Noto Sans"/>
              <a:buNone/>
            </a:pPr>
            <a:r>
              <a:rPr lang="es-MX" sz="4400" b="1" i="0" u="none" strike="noStrike" cap="none">
                <a:solidFill>
                  <a:srgbClr val="691932"/>
                </a:solidFill>
                <a:latin typeface="Noto Sans"/>
                <a:ea typeface="Noto Sans"/>
                <a:cs typeface="Noto Sans"/>
                <a:sym typeface="Noto Sans"/>
              </a:rPr>
              <a:t>Título de la Presentación</a:t>
            </a:r>
            <a:endParaRPr/>
          </a:p>
        </p:txBody>
      </p:sp>
      <p:sp>
        <p:nvSpPr>
          <p:cNvPr id="104" name="Google Shape;104;p3"/>
          <p:cNvSpPr txBox="1"/>
          <p:nvPr/>
        </p:nvSpPr>
        <p:spPr>
          <a:xfrm>
            <a:off x="1524000" y="300447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903D"/>
              </a:buClr>
              <a:buSzPts val="2800"/>
              <a:buFont typeface="Arial"/>
              <a:buNone/>
            </a:pPr>
            <a:r>
              <a:rPr lang="es-MX" sz="2800" b="1" i="0" u="none" strike="noStrike" cap="none">
                <a:solidFill>
                  <a:srgbClr val="B7903D"/>
                </a:solidFill>
                <a:latin typeface="Noto Sans"/>
                <a:ea typeface="Noto Sans"/>
                <a:cs typeface="Noto Sans"/>
                <a:sym typeface="Noto Sans"/>
              </a:rPr>
              <a:t>Subtítulo de la Presentación</a:t>
            </a:r>
            <a:endParaRPr sz="2800" b="0" i="0" u="none" strike="noStrike" cap="none">
              <a:solidFill>
                <a:srgbClr val="B790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" name="Google Shape;105;p3"/>
          <p:cNvCxnSpPr/>
          <p:nvPr/>
        </p:nvCxnSpPr>
        <p:spPr>
          <a:xfrm>
            <a:off x="2829697" y="2830998"/>
            <a:ext cx="6524368" cy="0"/>
          </a:xfrm>
          <a:prstGeom prst="straightConnector1">
            <a:avLst/>
          </a:prstGeom>
          <a:noFill/>
          <a:ln w="38100" cap="flat" cmpd="sng">
            <a:solidFill>
              <a:srgbClr val="B7903D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06" name="Google Shape;106;p3"/>
          <p:cNvGrpSpPr/>
          <p:nvPr/>
        </p:nvGrpSpPr>
        <p:grpSpPr>
          <a:xfrm>
            <a:off x="9009888" y="3523553"/>
            <a:ext cx="2782975" cy="2548063"/>
            <a:chOff x="9009888" y="3523553"/>
            <a:chExt cx="2782975" cy="2548063"/>
          </a:xfrm>
        </p:grpSpPr>
        <p:sp>
          <p:nvSpPr>
            <p:cNvPr id="107" name="Google Shape;107;p3"/>
            <p:cNvSpPr/>
            <p:nvPr/>
          </p:nvSpPr>
          <p:spPr>
            <a:xfrm>
              <a:off x="9009888" y="3523553"/>
              <a:ext cx="2782975" cy="25480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Noto Sans"/>
                <a:buNone/>
              </a:pPr>
              <a:r>
                <a:rPr lang="es-MX" sz="1800" b="0" i="0" u="none" strike="noStrike" cap="none">
                  <a:solidFill>
                    <a:schemeClr val="lt1"/>
                  </a:solidFill>
                  <a:latin typeface="Noto Sans"/>
                  <a:ea typeface="Noto Sans"/>
                  <a:cs typeface="Noto Sans"/>
                  <a:sym typeface="Noto Sans"/>
                </a:rPr>
                <a:t>RECUADRO PARA TRADUCCIÓN DE SEÑAS</a:t>
              </a:r>
              <a:endParaRPr sz="18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  <p:sp>
          <p:nvSpPr>
            <p:cNvPr id="108" name="Google Shape;108;p3"/>
            <p:cNvSpPr txBox="1"/>
            <p:nvPr/>
          </p:nvSpPr>
          <p:spPr>
            <a:xfrm>
              <a:off x="9680252" y="3853526"/>
              <a:ext cx="1495368" cy="300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A42145"/>
                </a:buClr>
                <a:buSzPts val="1351"/>
                <a:buFont typeface="Noto Sans"/>
                <a:buNone/>
              </a:pPr>
              <a:r>
                <a:rPr lang="es-MX" sz="1351" b="0" i="0" u="none" strike="noStrike" cap="none">
                  <a:solidFill>
                    <a:srgbClr val="A42145"/>
                  </a:solidFill>
                  <a:latin typeface="Noto Sans"/>
                  <a:ea typeface="Noto Sans"/>
                  <a:cs typeface="Noto Sans"/>
                  <a:sym typeface="Noto Sans"/>
                </a:rPr>
                <a:t>(BORRAR)</a:t>
              </a:r>
              <a:endParaRPr sz="18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6806EDBF-C2C4-18D5-20E2-37290BBB58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94048" y="697636"/>
            <a:ext cx="7995664" cy="7901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6"/>
          <p:cNvGrpSpPr/>
          <p:nvPr/>
        </p:nvGrpSpPr>
        <p:grpSpPr>
          <a:xfrm>
            <a:off x="9009888" y="3523553"/>
            <a:ext cx="2782975" cy="2548063"/>
            <a:chOff x="9009888" y="3523553"/>
            <a:chExt cx="2782975" cy="2548063"/>
          </a:xfrm>
        </p:grpSpPr>
        <p:sp>
          <p:nvSpPr>
            <p:cNvPr id="133" name="Google Shape;133;p6"/>
            <p:cNvSpPr/>
            <p:nvPr/>
          </p:nvSpPr>
          <p:spPr>
            <a:xfrm>
              <a:off x="9009888" y="3523553"/>
              <a:ext cx="2782975" cy="25480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s-MX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RECUADRO PARA TRADUCCIÓN DE SEÑAS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 txBox="1"/>
            <p:nvPr/>
          </p:nvSpPr>
          <p:spPr>
            <a:xfrm>
              <a:off x="9680252" y="3853526"/>
              <a:ext cx="1495368" cy="300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A42145"/>
                </a:buClr>
                <a:buSzPts val="1351"/>
                <a:buFont typeface="Calibri"/>
                <a:buNone/>
              </a:pPr>
              <a:r>
                <a:rPr lang="es-MX" sz="1351" b="0" i="0" u="none" strike="noStrike" cap="none">
                  <a:solidFill>
                    <a:srgbClr val="A42145"/>
                  </a:solidFill>
                  <a:latin typeface="Calibri"/>
                  <a:ea typeface="Calibri"/>
                  <a:cs typeface="Calibri"/>
                  <a:sym typeface="Calibri"/>
                </a:rPr>
                <a:t>(BORRAR)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FFE02FA6-82B8-2B96-9330-591BDE1E6C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32558" y="228854"/>
            <a:ext cx="4760305" cy="4704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7"/>
          <p:cNvGrpSpPr/>
          <p:nvPr/>
        </p:nvGrpSpPr>
        <p:grpSpPr>
          <a:xfrm>
            <a:off x="9009888" y="3523553"/>
            <a:ext cx="2782975" cy="2548063"/>
            <a:chOff x="9009888" y="3523553"/>
            <a:chExt cx="2782975" cy="2548063"/>
          </a:xfrm>
        </p:grpSpPr>
        <p:sp>
          <p:nvSpPr>
            <p:cNvPr id="141" name="Google Shape;141;p7"/>
            <p:cNvSpPr/>
            <p:nvPr/>
          </p:nvSpPr>
          <p:spPr>
            <a:xfrm>
              <a:off x="9009888" y="3523553"/>
              <a:ext cx="2782975" cy="25480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s-MX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RECUADRO PARA TRADUCCIÓN DE SEÑAS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7"/>
            <p:cNvSpPr txBox="1"/>
            <p:nvPr/>
          </p:nvSpPr>
          <p:spPr>
            <a:xfrm>
              <a:off x="9680252" y="3853526"/>
              <a:ext cx="1495368" cy="300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A42145"/>
                </a:buClr>
                <a:buSzPts val="1351"/>
                <a:buFont typeface="Calibri"/>
                <a:buNone/>
              </a:pPr>
              <a:r>
                <a:rPr lang="es-MX" sz="1351" b="0" i="0" u="none" strike="noStrike" cap="none">
                  <a:solidFill>
                    <a:srgbClr val="A42145"/>
                  </a:solidFill>
                  <a:latin typeface="Calibri"/>
                  <a:ea typeface="Calibri"/>
                  <a:cs typeface="Calibri"/>
                  <a:sym typeface="Calibri"/>
                </a:rPr>
                <a:t>(BORRAR)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" name="Google Shape;143;p7"/>
          <p:cNvSpPr txBox="1">
            <a:spLocks noGrp="1"/>
          </p:cNvSpPr>
          <p:nvPr>
            <p:ph type="title"/>
          </p:nvPr>
        </p:nvSpPr>
        <p:spPr>
          <a:xfrm>
            <a:off x="6072783" y="786384"/>
            <a:ext cx="5720080" cy="2066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400"/>
              <a:buFont typeface="Montserrat SemiBold"/>
              <a:buNone/>
            </a:pPr>
            <a:r>
              <a:rPr lang="es-MX" sz="3600" b="1">
                <a:solidFill>
                  <a:srgbClr val="691932"/>
                </a:solidFill>
                <a:latin typeface="Noto Sans"/>
                <a:ea typeface="Noto Sans"/>
                <a:cs typeface="Noto Sans"/>
                <a:sym typeface="Noto Sans"/>
              </a:rPr>
              <a:t>Ejemplo de Entrada de</a:t>
            </a:r>
            <a:br>
              <a:rPr lang="es-MX" sz="3600" b="1">
                <a:solidFill>
                  <a:srgbClr val="691932"/>
                </a:solidFill>
                <a:latin typeface="Noto Sans"/>
                <a:ea typeface="Noto Sans"/>
                <a:cs typeface="Noto Sans"/>
                <a:sym typeface="Noto Sans"/>
              </a:rPr>
            </a:br>
            <a:r>
              <a:rPr lang="es-MX" sz="3600" b="1">
                <a:solidFill>
                  <a:srgbClr val="691932"/>
                </a:solidFill>
                <a:latin typeface="Noto Sans"/>
                <a:ea typeface="Noto Sans"/>
                <a:cs typeface="Noto Sans"/>
                <a:sym typeface="Noto Sans"/>
              </a:rPr>
              <a:t>Capítulo o Tema</a:t>
            </a:r>
            <a:endParaRPr sz="3600" b="1">
              <a:solidFill>
                <a:srgbClr val="691932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cxnSp>
        <p:nvCxnSpPr>
          <p:cNvPr id="144" name="Google Shape;144;p7"/>
          <p:cNvCxnSpPr/>
          <p:nvPr/>
        </p:nvCxnSpPr>
        <p:spPr>
          <a:xfrm>
            <a:off x="6182139" y="2932043"/>
            <a:ext cx="6009861" cy="0"/>
          </a:xfrm>
          <a:prstGeom prst="straightConnector1">
            <a:avLst/>
          </a:prstGeom>
          <a:noFill/>
          <a:ln w="38100" cap="flat" cmpd="sng">
            <a:solidFill>
              <a:srgbClr val="B7903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7A1A5D3-016E-65FC-4187-0E9BB157D5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2248" y="228854"/>
            <a:ext cx="4760305" cy="4704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2"/>
          <p:cNvGrpSpPr/>
          <p:nvPr/>
        </p:nvGrpSpPr>
        <p:grpSpPr>
          <a:xfrm>
            <a:off x="9009888" y="3523553"/>
            <a:ext cx="2782975" cy="2548063"/>
            <a:chOff x="9009888" y="3523553"/>
            <a:chExt cx="2782975" cy="2548063"/>
          </a:xfrm>
        </p:grpSpPr>
        <p:sp>
          <p:nvSpPr>
            <p:cNvPr id="181" name="Google Shape;181;p12"/>
            <p:cNvSpPr/>
            <p:nvPr/>
          </p:nvSpPr>
          <p:spPr>
            <a:xfrm>
              <a:off x="9009888" y="3523553"/>
              <a:ext cx="2782975" cy="25480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s-MX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RECUADRO PARA TRADUCCIÓN DE SEÑAS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2"/>
            <p:cNvSpPr txBox="1"/>
            <p:nvPr/>
          </p:nvSpPr>
          <p:spPr>
            <a:xfrm>
              <a:off x="9680252" y="3853526"/>
              <a:ext cx="1495368" cy="300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A42145"/>
                </a:buClr>
                <a:buSzPts val="1351"/>
                <a:buFont typeface="Calibri"/>
                <a:buNone/>
              </a:pPr>
              <a:r>
                <a:rPr lang="es-MX" sz="1351" b="0" i="0" u="none" strike="noStrike" cap="none">
                  <a:solidFill>
                    <a:srgbClr val="A42145"/>
                  </a:solidFill>
                  <a:latin typeface="Calibri"/>
                  <a:ea typeface="Calibri"/>
                  <a:cs typeface="Calibri"/>
                  <a:sym typeface="Calibri"/>
                </a:rPr>
                <a:t>(BORRAR)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D193B85B-7386-7D3B-C4AD-F94BEA0309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32558" y="228854"/>
            <a:ext cx="4760305" cy="4704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48</Words>
  <Application>Microsoft Office PowerPoint</Application>
  <PresentationFormat>Panorámica</PresentationFormat>
  <Paragraphs>11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Montserrat SemiBold</vt:lpstr>
      <vt:lpstr>Calibri</vt:lpstr>
      <vt:lpstr>Arial</vt:lpstr>
      <vt:lpstr>Noto Sans</vt:lpstr>
      <vt:lpstr>Tema de Office</vt:lpstr>
      <vt:lpstr>Presentación de PowerPoint</vt:lpstr>
      <vt:lpstr>Presentación de PowerPoint</vt:lpstr>
      <vt:lpstr>Ejemplo de Entrada de Capítulo o Tema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Ximena Pérez Viveros</dc:creator>
  <cp:lastModifiedBy>Tania Cristina Flores Torres</cp:lastModifiedBy>
  <cp:revision>11</cp:revision>
  <dcterms:created xsi:type="dcterms:W3CDTF">2024-12-28T21:44:20Z</dcterms:created>
  <dcterms:modified xsi:type="dcterms:W3CDTF">2025-01-16T19:28:43Z</dcterms:modified>
</cp:coreProperties>
</file>