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4F7A"/>
    <a:srgbClr val="F0F0F0"/>
    <a:srgbClr val="0154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5" autoAdjust="0"/>
    <p:restoredTop sz="94660"/>
  </p:normalViewPr>
  <p:slideViewPr>
    <p:cSldViewPr snapToGrid="0">
      <p:cViewPr varScale="1">
        <p:scale>
          <a:sx n="18" d="100"/>
          <a:sy n="18" d="100"/>
        </p:scale>
        <p:origin x="2910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1CD41853-D60A-E652-B2B8-A7D768064B4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" y="0"/>
            <a:ext cx="32398955" cy="432006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0" y="1276482"/>
            <a:ext cx="21419723" cy="2859785"/>
          </a:xfrm>
        </p:spPr>
        <p:txBody>
          <a:bodyPr>
            <a:noAutofit/>
          </a:bodyPr>
          <a:lstStyle>
            <a:lvl1pPr>
              <a:defRPr sz="9600">
                <a:latin typeface="Century Gothic" panose="020B05020202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idx="1"/>
          </p:nvPr>
        </p:nvSpPr>
        <p:spPr>
          <a:xfrm>
            <a:off x="1018112" y="6148783"/>
            <a:ext cx="14762433" cy="5190073"/>
          </a:xfrm>
        </p:spPr>
        <p:txBody>
          <a:bodyPr anchor="b"/>
          <a:lstStyle>
            <a:lvl1pPr marL="0" indent="0">
              <a:buNone/>
              <a:defRPr sz="8504" b="1">
                <a:latin typeface="Century Gothic" panose="020B0502020202020204" pitchFamily="34" charset="0"/>
              </a:defRPr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018112" y="11338856"/>
            <a:ext cx="14762433" cy="23210346"/>
          </a:xfr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591528" y="6148783"/>
            <a:ext cx="14835136" cy="5190073"/>
          </a:xfrm>
        </p:spPr>
        <p:txBody>
          <a:bodyPr anchor="b"/>
          <a:lstStyle>
            <a:lvl1pPr marL="0" indent="0">
              <a:buNone/>
              <a:defRPr sz="8504" b="1">
                <a:latin typeface="Century Gothic" panose="020B0502020202020204" pitchFamily="34" charset="0"/>
              </a:defRPr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16591528" y="11338856"/>
            <a:ext cx="14835136" cy="23210346"/>
          </a:xfr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559F43C9-2452-FFC5-7CBD-99C463937D81}"/>
              </a:ext>
            </a:extLst>
          </p:cNvPr>
          <p:cNvSpPr/>
          <p:nvPr userDrawn="1"/>
        </p:nvSpPr>
        <p:spPr>
          <a:xfrm>
            <a:off x="376518" y="40341176"/>
            <a:ext cx="9681882" cy="2859462"/>
          </a:xfrm>
          <a:prstGeom prst="rect">
            <a:avLst/>
          </a:prstGeom>
          <a:solidFill>
            <a:srgbClr val="0E4F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7" name="Imagen 6" descr="Texto&#10;&#10;Descripción generada automáticamente">
            <a:extLst>
              <a:ext uri="{FF2B5EF4-FFF2-40B4-BE49-F238E27FC236}">
                <a16:creationId xmlns:a16="http://schemas.microsoft.com/office/drawing/2014/main" id="{6704E961-C1E3-3238-EF01-B238A71DB57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12" y="40525661"/>
            <a:ext cx="9040288" cy="2411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4552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E53AED-CAEA-453B-A954-3407DD0AF3D2}" type="datetimeFigureOut">
              <a:rPr lang="es-MX" smtClean="0"/>
              <a:t>21/05/2024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791F9-1F3E-4835-9932-B8A905903E7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5598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64794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1496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Andrea Jassel Fernández Gómez</dc:creator>
  <cp:lastModifiedBy>Andrea  Fernandez</cp:lastModifiedBy>
  <cp:revision>70</cp:revision>
  <dcterms:created xsi:type="dcterms:W3CDTF">2017-11-06T23:00:48Z</dcterms:created>
  <dcterms:modified xsi:type="dcterms:W3CDTF">2024-05-21T15:06:22Z</dcterms:modified>
</cp:coreProperties>
</file>