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0" r:id="rId2"/>
    <p:sldId id="263" r:id="rId3"/>
    <p:sldId id="264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158F185-31E8-035F-2ADE-8394DE1ACF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F38247-2A8F-EB99-86D2-86B90991E1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9111-A10D-4B8B-BEFC-78E9CF51CB60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E37871-ED14-5893-794C-888EAC41C7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49AD82-6C41-EA60-AE74-EE06667ABB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025FE-56CB-4C68-BE7F-4C4F8DB943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343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6AE83-8179-489E-8226-8C5EE44B1956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66E9D-3551-4CE6-94BF-DA4F970FA5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4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231748EF-0C15-9351-FD96-361DDAC8A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F178C-3E96-4AF9-AE65-4AAA1266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9AED2-7D27-4C6C-8CD8-43C395A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29756-98B3-4BEB-AC11-DA929AE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95ACDB-4B87-47F1-A111-F616BAC56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73339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200" b="1" spc="0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240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5F4D1145-8537-227E-D327-648F54F79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E67007-251A-4DB6-83D0-1BFE943F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0AD0D6-CED9-4E9D-85FE-CB982B397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8B631F-32E9-47CA-9581-2AC0F4F4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01A92E-E279-4EA6-943F-5B16F270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AB418C-04D5-4EC7-8334-319743E8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46D28B-2C4C-4735-930A-386439C9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92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20DBAC9-4AF0-F0BA-97F2-311ED885A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C8BEAB-7EE7-40B2-ABBE-6943F80A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1A7B38-FABA-4535-9FF9-027ED623D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0AE0D-6224-4C0B-A58A-7D25B969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C55F2B-A4DB-44B4-BD15-BDED29B0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679B1-29BB-4E07-B503-43CEF093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30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96C4012-A1F7-BCE7-F3A3-A9B8F41BA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42AC44-04A5-41FD-9D29-ABE7C1800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542D96-B37A-4E25-A200-003E11922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6BE18B-392B-44DF-A279-03F0FF32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5D288-6FD2-4E29-B3E5-E81A4BAF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29FC4-390C-4686-9D3E-450D343E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2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ub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Forma&#10;&#10;Descripción generada automáticamente">
            <a:extLst>
              <a:ext uri="{FF2B5EF4-FFF2-40B4-BE49-F238E27FC236}">
                <a16:creationId xmlns:a16="http://schemas.microsoft.com/office/drawing/2014/main" id="{B13E78D6-FE48-CEDC-1382-39AABE84D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F178C-3E96-4AF9-AE65-4AAA1266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9AED2-7D27-4C6C-8CD8-43C395A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29756-98B3-4BEB-AC11-DA929AE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95ACDB-4B87-47F1-A111-F616BAC56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2428" y="1481884"/>
            <a:ext cx="6867144" cy="2387600"/>
          </a:xfrm>
        </p:spPr>
        <p:txBody>
          <a:bodyPr anchor="ctr">
            <a:normAutofit/>
          </a:bodyPr>
          <a:lstStyle>
            <a:lvl1pPr algn="ctr">
              <a:defRPr sz="28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SUBTÍTULO</a:t>
            </a:r>
            <a:endParaRPr lang="es-MX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BC1B1CA-D0EC-A674-6FCD-857FB58D0599}"/>
              </a:ext>
            </a:extLst>
          </p:cNvPr>
          <p:cNvSpPr/>
          <p:nvPr userDrawn="1"/>
        </p:nvSpPr>
        <p:spPr>
          <a:xfrm>
            <a:off x="9529572" y="5836778"/>
            <a:ext cx="2443086" cy="589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DF9DC36C-CB99-CC8A-8012-279982AE7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86" y="5853870"/>
            <a:ext cx="3274804" cy="8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9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1271079-5BDB-EACD-61FE-F608263411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9F8AB1-2211-4384-9E12-C95153E09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800" b="1">
                <a:solidFill>
                  <a:srgbClr val="004F7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DF3D95-A34F-4471-9A2A-5D21211DC0E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Texto primer nivel</a:t>
            </a:r>
          </a:p>
          <a:p>
            <a:pPr lvl="1"/>
            <a:r>
              <a:rPr lang="es-ES" dirty="0"/>
              <a:t>Texto segundo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6751DE-8F59-4923-9F00-E0A7AF79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9DABD4-D875-4B97-A13C-EE29D97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3B523E-69D5-4E9A-97D1-D1A2E852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5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C6AE186-E2C8-7CD4-8FA6-993D358B9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99E3CF-11E9-4261-882D-69C1E241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5F60D-29F1-4FCF-9430-D793F6CAD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690794-CD34-43AE-81FB-2FDA94E4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1BEF7-296B-40ED-8597-B01E1BFE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87EC1-D562-4C91-8FC4-6F3B1400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34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ED2F285-3898-557C-443F-FFA73D138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F550B0-49DF-402F-AD20-15221CD2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23354-1678-4199-9793-CAB4DD2B4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507A9C-3B7E-4CD4-AC46-8FA6BFC0C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AEA535-65BA-4F28-83E1-C1C042A5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52FA22-5A63-4870-8FE5-B362DFD7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86685E-D5DF-4F05-B2A2-66C2857B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04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699D0A3-C21C-C273-9C8F-63558010B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55A57F-1A60-4E4C-8CF7-5909C29D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080492-260F-44BE-865E-BF37DC45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01704F-C1FC-4CB2-977C-8242CD64F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B7C8A3-FB89-40B4-875C-59D3BF1FD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D83287-19B3-456C-AAC2-3B9D42BB1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DFE768-79BA-4016-B4A1-43A80506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9D48E6-1D25-4B24-980B-9FC71A81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BE7EA0-3191-4A0A-9485-21232D5C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0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C1F655A-757A-A0DA-5A41-43FF94838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93D4E0-A57E-4DBA-8557-57C315CA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858FC6-8355-4557-BF29-5025A679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34738E-2778-48E1-9892-8DA56BAF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EBAC40-3F49-4455-8A1D-E47C6C61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51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8478D89-E6D5-5604-904E-EE22DC60C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E27C27-6359-47CF-AC11-2BC2F92E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7D857A-02F3-4EEA-8546-2B71D6A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85C150-6660-452F-B8FB-BEC81FF9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30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BBBC3C7-106E-D301-D193-2A0525CCA6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B26A76-FAAC-4002-849D-EC847B04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5A52D2-12B5-4553-A604-0DFAA17BF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FA5C40-22F8-43E6-9992-B5AE53820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58ACA3-9405-45A9-B4B8-FD931955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B333E4-B6B3-45A2-9C53-96761F5C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3455CB-922F-4072-B5DE-CA8A4A58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5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97F214-2724-4BA3-817A-A0963294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569BB-1A6A-4AEE-9881-A2D093419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A21C34-5F29-4245-88C4-A447A750D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A785-EB1B-46D1-B7C5-ACF246F47A11}" type="datetimeFigureOut">
              <a:rPr lang="es-MX" smtClean="0"/>
              <a:t>22/05/2024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6FD69C-AADE-4F87-9386-745145C42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70935-4E51-423E-90E5-89ADECF79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3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A1566-AEB2-4B9F-AF25-CB0D93DBE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3339"/>
            <a:ext cx="9144000" cy="2387600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710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AE2F6-2E9C-D1FB-22E4-13E48864A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76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E9547-B7C2-5300-0920-8B257DBE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8CFE16-1543-ECC0-A26B-12611DA0C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830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Jassel Fernandez Gomez</dc:creator>
  <cp:lastModifiedBy>Andrea  Fernandez</cp:lastModifiedBy>
  <cp:revision>12</cp:revision>
  <dcterms:created xsi:type="dcterms:W3CDTF">2021-01-13T02:28:28Z</dcterms:created>
  <dcterms:modified xsi:type="dcterms:W3CDTF">2024-05-22T19:43:28Z</dcterms:modified>
</cp:coreProperties>
</file>